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7" r:id="rId2"/>
    <p:sldId id="285" r:id="rId3"/>
    <p:sldId id="291" r:id="rId4"/>
    <p:sldId id="292" r:id="rId5"/>
    <p:sldId id="293" r:id="rId6"/>
    <p:sldId id="294" r:id="rId7"/>
    <p:sldId id="290" r:id="rId8"/>
    <p:sldId id="295" r:id="rId9"/>
    <p:sldId id="276" r:id="rId10"/>
  </p:sldIdLst>
  <p:sldSz cx="12192000" cy="6858000"/>
  <p:notesSz cx="6858000" cy="9144000"/>
  <p:embeddedFontLst>
    <p:embeddedFont>
      <p:font typeface="나눔스퀘어 Bold" panose="020B0600000101010101" pitchFamily="50" charset="-127"/>
      <p:bold r:id="rId11"/>
    </p:embeddedFont>
    <p:embeddedFont>
      <p:font typeface="나눔스퀘어 ExtraBold" panose="020B0600000101010101" pitchFamily="50" charset="-127"/>
      <p:bold r:id="rId12"/>
    </p:embeddedFont>
    <p:embeddedFont>
      <p:font typeface="배달의민족 도현" panose="020B0600000101010101" pitchFamily="50" charset="-127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0F1A2F"/>
    <a:srgbClr val="B2B2B2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9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56" y="10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386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773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204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19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8998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2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992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16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4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638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3397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DnDiag">
          <a:fgClr>
            <a:schemeClr val="accent5">
              <a:lumMod val="20000"/>
              <a:lumOff val="80000"/>
            </a:schemeClr>
          </a:fgClr>
          <a:bgClr>
            <a:schemeClr val="bg2">
              <a:lumMod val="9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055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2627697-7FB0-4323-BEEF-328D59835C70}"/>
              </a:ext>
            </a:extLst>
          </p:cNvPr>
          <p:cNvGrpSpPr/>
          <p:nvPr/>
        </p:nvGrpSpPr>
        <p:grpSpPr>
          <a:xfrm>
            <a:off x="3243676" y="2738250"/>
            <a:ext cx="5704647" cy="1052284"/>
            <a:chOff x="2140640" y="2671989"/>
            <a:chExt cx="6718024" cy="1052284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65C3B5A0-A1B0-4FFA-A4CF-6BFF861838BB}"/>
                </a:ext>
              </a:extLst>
            </p:cNvPr>
            <p:cNvSpPr/>
            <p:nvPr/>
          </p:nvSpPr>
          <p:spPr>
            <a:xfrm>
              <a:off x="2226365" y="2767238"/>
              <a:ext cx="6632299" cy="957035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845A4D7F-55EA-45DD-A6C1-14289920669B}"/>
                </a:ext>
              </a:extLst>
            </p:cNvPr>
            <p:cNvSpPr/>
            <p:nvPr/>
          </p:nvSpPr>
          <p:spPr>
            <a:xfrm>
              <a:off x="2140640" y="2671989"/>
              <a:ext cx="6632299" cy="957035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1" algn="ctr" latinLnBrk="0">
                <a:defRPr/>
              </a:pPr>
              <a:r>
                <a:rPr lang="en-US" altLang="ko-KR" sz="3600" b="1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3D hand tracking</a:t>
              </a:r>
              <a:endParaRPr lang="en-US" altLang="ko-KR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15" name="사각형: 둥근 모서리 5">
            <a:extLst>
              <a:ext uri="{FF2B5EF4-FFF2-40B4-BE49-F238E27FC236}">
                <a16:creationId xmlns:a16="http://schemas.microsoft.com/office/drawing/2014/main" id="{65C3B5A0-A1B0-4FFA-A4CF-6BFF861838BB}"/>
              </a:ext>
            </a:extLst>
          </p:cNvPr>
          <p:cNvSpPr/>
          <p:nvPr/>
        </p:nvSpPr>
        <p:spPr>
          <a:xfrm>
            <a:off x="3316470" y="2247900"/>
            <a:ext cx="2425267" cy="229600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산업시스템공학 </a:t>
            </a:r>
            <a:r>
              <a:rPr lang="en-US" altLang="ko-KR" sz="1000" b="1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2018011389 </a:t>
            </a:r>
            <a:r>
              <a:rPr lang="ko-KR" altLang="en-US" sz="1000" b="1" dirty="0" err="1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백은선</a:t>
            </a:r>
            <a:endParaRPr lang="ko-KR" altLang="en-US" sz="1000" b="1" dirty="0"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864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7BB7B3B-4C5D-46E8-902E-F28E2FA0FF83}"/>
              </a:ext>
            </a:extLst>
          </p:cNvPr>
          <p:cNvSpPr/>
          <p:nvPr/>
        </p:nvSpPr>
        <p:spPr>
          <a:xfrm>
            <a:off x="253093" y="1185694"/>
            <a:ext cx="11762014" cy="5543549"/>
          </a:xfrm>
          <a:prstGeom prst="roundRect">
            <a:avLst>
              <a:gd name="adj" fmla="val 1963"/>
            </a:avLst>
          </a:prstGeom>
          <a:solidFill>
            <a:schemeClr val="bg2">
              <a:lumMod val="90000"/>
            </a:schemeClr>
          </a:solidFill>
          <a:ln w="31750">
            <a:solidFill>
              <a:srgbClr val="6757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45F5E9-19B3-4F17-B918-E607302670E7}"/>
              </a:ext>
            </a:extLst>
          </p:cNvPr>
          <p:cNvSpPr/>
          <p:nvPr/>
        </p:nvSpPr>
        <p:spPr>
          <a:xfrm>
            <a:off x="176892" y="1099969"/>
            <a:ext cx="11762013" cy="5540315"/>
          </a:xfrm>
          <a:prstGeom prst="roundRect">
            <a:avLst>
              <a:gd name="adj" fmla="val 1457"/>
            </a:avLst>
          </a:prstGeom>
          <a:solidFill>
            <a:schemeClr val="bg1"/>
          </a:solidFill>
          <a:ln w="31750">
            <a:solidFill>
              <a:srgbClr val="675750"/>
            </a:solidFill>
          </a:ln>
          <a:effectLst>
            <a:innerShdw dist="127000" dir="13500000">
              <a:prstClr val="black">
                <a:alpha val="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latinLnBrk="0">
              <a:defRPr/>
            </a:pPr>
            <a:endParaRPr lang="ko-KR" altLang="en-US" sz="3600" kern="0" dirty="0">
              <a:solidFill>
                <a:srgbClr val="6757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2218B62-4FBE-05C6-1EEC-E6EAEDAA35BD}"/>
              </a:ext>
            </a:extLst>
          </p:cNvPr>
          <p:cNvGrpSpPr/>
          <p:nvPr/>
        </p:nvGrpSpPr>
        <p:grpSpPr>
          <a:xfrm>
            <a:off x="176893" y="217715"/>
            <a:ext cx="6223907" cy="725261"/>
            <a:chOff x="176893" y="217715"/>
            <a:chExt cx="6223907" cy="725261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13013D04-231B-6187-9C5E-F708ADABB9B6}"/>
                </a:ext>
              </a:extLst>
            </p:cNvPr>
            <p:cNvSpPr/>
            <p:nvPr/>
          </p:nvSpPr>
          <p:spPr>
            <a:xfrm>
              <a:off x="253093" y="303440"/>
              <a:ext cx="6147707" cy="639536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D8CFACF-DDEC-A3DC-E358-FDDA5D01F569}"/>
                </a:ext>
              </a:extLst>
            </p:cNvPr>
            <p:cNvSpPr/>
            <p:nvPr/>
          </p:nvSpPr>
          <p:spPr>
            <a:xfrm>
              <a:off x="176893" y="217715"/>
              <a:ext cx="6147707" cy="63953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28650" lvl="1" latinLnBrk="0">
                <a:defRPr/>
              </a:pPr>
              <a:r>
                <a:rPr lang="ko-KR" altLang="en-US" sz="2800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전체 구조</a:t>
              </a:r>
              <a:endPara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2A10B81-5D10-E557-4B0B-8764120272E9}"/>
                </a:ext>
              </a:extLst>
            </p:cNvPr>
            <p:cNvSpPr/>
            <p:nvPr/>
          </p:nvSpPr>
          <p:spPr>
            <a:xfrm>
              <a:off x="325709" y="331605"/>
              <a:ext cx="436156" cy="43615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FB94F051-0425-DEEF-1320-1785F17C1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965" y="4001559"/>
            <a:ext cx="2721601" cy="80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8F581F7-AAB5-A674-7974-35243D77D4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3959" y="4001559"/>
            <a:ext cx="2217600" cy="80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0F9A77E-2923-70C7-AA2E-9B198DBF86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642" y="2135630"/>
            <a:ext cx="806400" cy="806400"/>
          </a:xfrm>
          <a:prstGeom prst="rect">
            <a:avLst/>
          </a:prstGeom>
        </p:spPr>
      </p:pic>
      <p:sp>
        <p:nvSpPr>
          <p:cNvPr id="7" name="화살표: 위쪽/아래쪽 6">
            <a:extLst>
              <a:ext uri="{FF2B5EF4-FFF2-40B4-BE49-F238E27FC236}">
                <a16:creationId xmlns:a16="http://schemas.microsoft.com/office/drawing/2014/main" id="{EF6303EE-651C-D681-27EA-D3BE8F231029}"/>
              </a:ext>
            </a:extLst>
          </p:cNvPr>
          <p:cNvSpPr/>
          <p:nvPr/>
        </p:nvSpPr>
        <p:spPr>
          <a:xfrm>
            <a:off x="2646744" y="3121121"/>
            <a:ext cx="385893" cy="701347"/>
          </a:xfrm>
          <a:prstGeom prst="up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5F854C9A-B8D3-3D83-272C-ED69C0959DCD}"/>
              </a:ext>
            </a:extLst>
          </p:cNvPr>
          <p:cNvSpPr/>
          <p:nvPr/>
        </p:nvSpPr>
        <p:spPr>
          <a:xfrm>
            <a:off x="5296075" y="3886095"/>
            <a:ext cx="1927375" cy="921864"/>
          </a:xfrm>
          <a:prstGeom prst="rightArrow">
            <a:avLst>
              <a:gd name="adj1" fmla="val 44399"/>
              <a:gd name="adj2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socket</a:t>
            </a:r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955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7BB7B3B-4C5D-46E8-902E-F28E2FA0FF83}"/>
              </a:ext>
            </a:extLst>
          </p:cNvPr>
          <p:cNvSpPr/>
          <p:nvPr/>
        </p:nvSpPr>
        <p:spPr>
          <a:xfrm>
            <a:off x="253093" y="1185694"/>
            <a:ext cx="11762014" cy="5543549"/>
          </a:xfrm>
          <a:prstGeom prst="roundRect">
            <a:avLst>
              <a:gd name="adj" fmla="val 1963"/>
            </a:avLst>
          </a:prstGeom>
          <a:solidFill>
            <a:schemeClr val="bg2">
              <a:lumMod val="90000"/>
            </a:schemeClr>
          </a:solidFill>
          <a:ln w="31750">
            <a:solidFill>
              <a:srgbClr val="6757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45F5E9-19B3-4F17-B918-E607302670E7}"/>
              </a:ext>
            </a:extLst>
          </p:cNvPr>
          <p:cNvSpPr/>
          <p:nvPr/>
        </p:nvSpPr>
        <p:spPr>
          <a:xfrm>
            <a:off x="176892" y="1099969"/>
            <a:ext cx="11762013" cy="5540315"/>
          </a:xfrm>
          <a:prstGeom prst="roundRect">
            <a:avLst>
              <a:gd name="adj" fmla="val 1457"/>
            </a:avLst>
          </a:prstGeom>
          <a:solidFill>
            <a:schemeClr val="bg1"/>
          </a:solidFill>
          <a:ln w="31750">
            <a:solidFill>
              <a:srgbClr val="675750"/>
            </a:solidFill>
          </a:ln>
          <a:effectLst>
            <a:innerShdw dist="127000" dir="13500000">
              <a:prstClr val="black">
                <a:alpha val="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latinLnBrk="0">
              <a:defRPr/>
            </a:pPr>
            <a:endParaRPr lang="ko-KR" altLang="en-US" sz="3600" kern="0" dirty="0">
              <a:solidFill>
                <a:srgbClr val="6757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2218B62-4FBE-05C6-1EEC-E6EAEDAA35BD}"/>
              </a:ext>
            </a:extLst>
          </p:cNvPr>
          <p:cNvGrpSpPr/>
          <p:nvPr/>
        </p:nvGrpSpPr>
        <p:grpSpPr>
          <a:xfrm>
            <a:off x="176893" y="217715"/>
            <a:ext cx="6223907" cy="725261"/>
            <a:chOff x="176893" y="217715"/>
            <a:chExt cx="6223907" cy="725261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13013D04-231B-6187-9C5E-F708ADABB9B6}"/>
                </a:ext>
              </a:extLst>
            </p:cNvPr>
            <p:cNvSpPr/>
            <p:nvPr/>
          </p:nvSpPr>
          <p:spPr>
            <a:xfrm>
              <a:off x="253093" y="303440"/>
              <a:ext cx="6147707" cy="639536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D8CFACF-DDEC-A3DC-E358-FDDA5D01F569}"/>
                </a:ext>
              </a:extLst>
            </p:cNvPr>
            <p:cNvSpPr/>
            <p:nvPr/>
          </p:nvSpPr>
          <p:spPr>
            <a:xfrm>
              <a:off x="176893" y="217715"/>
              <a:ext cx="6147707" cy="63953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28650" lvl="1" latinLnBrk="0">
                <a:defRPr/>
              </a:pPr>
              <a:r>
                <a:rPr lang="en-US" altLang="ko-KR" sz="2800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Python</a:t>
              </a:r>
              <a:endPara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2A10B81-5D10-E557-4B0B-8764120272E9}"/>
                </a:ext>
              </a:extLst>
            </p:cNvPr>
            <p:cNvSpPr/>
            <p:nvPr/>
          </p:nvSpPr>
          <p:spPr>
            <a:xfrm>
              <a:off x="325709" y="331605"/>
              <a:ext cx="436156" cy="43615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FD3DE18-685E-83BD-2C87-BFB72ED029C6}"/>
              </a:ext>
            </a:extLst>
          </p:cNvPr>
          <p:cNvGrpSpPr/>
          <p:nvPr/>
        </p:nvGrpSpPr>
        <p:grpSpPr>
          <a:xfrm>
            <a:off x="687142" y="1739603"/>
            <a:ext cx="5127207" cy="4261045"/>
            <a:chOff x="761865" y="1804195"/>
            <a:chExt cx="2703409" cy="2354309"/>
          </a:xfrm>
        </p:grpSpPr>
        <p:sp>
          <p:nvSpPr>
            <p:cNvPr id="15" name="사각형: 둥근 위쪽 모서리 6">
              <a:extLst>
                <a:ext uri="{FF2B5EF4-FFF2-40B4-BE49-F238E27FC236}">
                  <a16:creationId xmlns:a16="http://schemas.microsoft.com/office/drawing/2014/main" id="{E62A9B07-ADCA-4C3C-2F09-A8FCCCEE376E}"/>
                </a:ext>
              </a:extLst>
            </p:cNvPr>
            <p:cNvSpPr/>
            <p:nvPr/>
          </p:nvSpPr>
          <p:spPr>
            <a:xfrm>
              <a:off x="761865" y="1804195"/>
              <a:ext cx="2703409" cy="2354309"/>
            </a:xfrm>
            <a:prstGeom prst="round2SameRect">
              <a:avLst>
                <a:gd name="adj1" fmla="val 2629"/>
                <a:gd name="adj2" fmla="val 1833"/>
              </a:avLst>
            </a:prstGeom>
            <a:solidFill>
              <a:schemeClr val="bg1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63500" dir="3000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ko-KR" altLang="en-US" sz="4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" name="사각형: 둥근 위쪽 모서리 5">
              <a:extLst>
                <a:ext uri="{FF2B5EF4-FFF2-40B4-BE49-F238E27FC236}">
                  <a16:creationId xmlns:a16="http://schemas.microsoft.com/office/drawing/2014/main" id="{122CBF63-50D8-DB23-115E-B25465212D2D}"/>
                </a:ext>
              </a:extLst>
            </p:cNvPr>
            <p:cNvSpPr/>
            <p:nvPr/>
          </p:nvSpPr>
          <p:spPr>
            <a:xfrm>
              <a:off x="761865" y="1804195"/>
              <a:ext cx="2703408" cy="331571"/>
            </a:xfrm>
            <a:prstGeom prst="round2Same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defRPr/>
              </a:pPr>
              <a:endParaRPr lang="ko-KR" altLang="en-US" sz="4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7D40B478-4467-FE94-4B3F-2EA2B7223D62}"/>
                </a:ext>
              </a:extLst>
            </p:cNvPr>
            <p:cNvGrpSpPr/>
            <p:nvPr/>
          </p:nvGrpSpPr>
          <p:grpSpPr>
            <a:xfrm>
              <a:off x="2433123" y="1900557"/>
              <a:ext cx="893823" cy="138845"/>
              <a:chOff x="5455269" y="2543608"/>
              <a:chExt cx="893823" cy="138845"/>
            </a:xfrm>
          </p:grpSpPr>
          <p:sp>
            <p:nvSpPr>
              <p:cNvPr id="18" name="Freeform 9">
                <a:extLst>
                  <a:ext uri="{FF2B5EF4-FFF2-40B4-BE49-F238E27FC236}">
                    <a16:creationId xmlns:a16="http://schemas.microsoft.com/office/drawing/2014/main" id="{6F2056D3-3528-668A-C0F9-DF018EFAE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6911" y="2543608"/>
                <a:ext cx="105211" cy="138845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9" name="Freeform 6">
                <a:extLst>
                  <a:ext uri="{FF2B5EF4-FFF2-40B4-BE49-F238E27FC236}">
                    <a16:creationId xmlns:a16="http://schemas.microsoft.com/office/drawing/2014/main" id="{758C5A8C-7822-7B21-88F0-8DB1839680F1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 flipH="1" flipV="1">
                <a:off x="6220991" y="2556243"/>
                <a:ext cx="128101" cy="113574"/>
              </a:xfrm>
              <a:custGeom>
                <a:avLst/>
                <a:gdLst>
                  <a:gd name="T0" fmla="*/ 2689 w 3491"/>
                  <a:gd name="T1" fmla="*/ 15 h 3097"/>
                  <a:gd name="T2" fmla="*/ 2963 w 3491"/>
                  <a:gd name="T3" fmla="*/ 108 h 3097"/>
                  <a:gd name="T4" fmla="*/ 3204 w 3491"/>
                  <a:gd name="T5" fmla="*/ 281 h 3097"/>
                  <a:gd name="T6" fmla="*/ 3382 w 3491"/>
                  <a:gd name="T7" fmla="*/ 518 h 3097"/>
                  <a:gd name="T8" fmla="*/ 3475 w 3491"/>
                  <a:gd name="T9" fmla="*/ 786 h 3097"/>
                  <a:gd name="T10" fmla="*/ 3486 w 3491"/>
                  <a:gd name="T11" fmla="*/ 1066 h 3097"/>
                  <a:gd name="T12" fmla="*/ 3413 w 3491"/>
                  <a:gd name="T13" fmla="*/ 1339 h 3097"/>
                  <a:gd name="T14" fmla="*/ 3256 w 3491"/>
                  <a:gd name="T15" fmla="*/ 1586 h 3097"/>
                  <a:gd name="T16" fmla="*/ 1965 w 3491"/>
                  <a:gd name="T17" fmla="*/ 2838 h 3097"/>
                  <a:gd name="T18" fmla="*/ 1873 w 3491"/>
                  <a:gd name="T19" fmla="*/ 2828 h 3097"/>
                  <a:gd name="T20" fmla="*/ 1821 w 3491"/>
                  <a:gd name="T21" fmla="*/ 2749 h 3097"/>
                  <a:gd name="T22" fmla="*/ 1853 w 3491"/>
                  <a:gd name="T23" fmla="*/ 2662 h 3097"/>
                  <a:gd name="T24" fmla="*/ 3153 w 3491"/>
                  <a:gd name="T25" fmla="*/ 1355 h 3097"/>
                  <a:gd name="T26" fmla="*/ 3242 w 3491"/>
                  <a:gd name="T27" fmla="*/ 1126 h 3097"/>
                  <a:gd name="T28" fmla="*/ 3253 w 3491"/>
                  <a:gd name="T29" fmla="*/ 885 h 3097"/>
                  <a:gd name="T30" fmla="*/ 3183 w 3491"/>
                  <a:gd name="T31" fmla="*/ 653 h 3097"/>
                  <a:gd name="T32" fmla="*/ 3035 w 3491"/>
                  <a:gd name="T33" fmla="*/ 448 h 3097"/>
                  <a:gd name="T34" fmla="*/ 2825 w 3491"/>
                  <a:gd name="T35" fmla="*/ 301 h 3097"/>
                  <a:gd name="T36" fmla="*/ 2586 w 3491"/>
                  <a:gd name="T37" fmla="*/ 234 h 3097"/>
                  <a:gd name="T38" fmla="*/ 2340 w 3491"/>
                  <a:gd name="T39" fmla="*/ 243 h 3097"/>
                  <a:gd name="T40" fmla="*/ 2108 w 3491"/>
                  <a:gd name="T41" fmla="*/ 331 h 3097"/>
                  <a:gd name="T42" fmla="*/ 378 w 3491"/>
                  <a:gd name="T43" fmla="*/ 1972 h 3097"/>
                  <a:gd name="T44" fmla="*/ 258 w 3491"/>
                  <a:gd name="T45" fmla="*/ 2149 h 3097"/>
                  <a:gd name="T46" fmla="*/ 218 w 3491"/>
                  <a:gd name="T47" fmla="*/ 2350 h 3097"/>
                  <a:gd name="T48" fmla="*/ 258 w 3491"/>
                  <a:gd name="T49" fmla="*/ 2551 h 3097"/>
                  <a:gd name="T50" fmla="*/ 378 w 3491"/>
                  <a:gd name="T51" fmla="*/ 2728 h 3097"/>
                  <a:gd name="T52" fmla="*/ 558 w 3491"/>
                  <a:gd name="T53" fmla="*/ 2846 h 3097"/>
                  <a:gd name="T54" fmla="*/ 763 w 3491"/>
                  <a:gd name="T55" fmla="*/ 2885 h 3097"/>
                  <a:gd name="T56" fmla="*/ 968 w 3491"/>
                  <a:gd name="T57" fmla="*/ 2846 h 3097"/>
                  <a:gd name="T58" fmla="*/ 1149 w 3491"/>
                  <a:gd name="T59" fmla="*/ 2728 h 3097"/>
                  <a:gd name="T60" fmla="*/ 2809 w 3491"/>
                  <a:gd name="T61" fmla="*/ 1091 h 3097"/>
                  <a:gd name="T62" fmla="*/ 2837 w 3491"/>
                  <a:gd name="T63" fmla="*/ 942 h 3097"/>
                  <a:gd name="T64" fmla="*/ 2791 w 3491"/>
                  <a:gd name="T65" fmla="*/ 797 h 3097"/>
                  <a:gd name="T66" fmla="*/ 2677 w 3491"/>
                  <a:gd name="T67" fmla="*/ 685 h 3097"/>
                  <a:gd name="T68" fmla="*/ 2528 w 3491"/>
                  <a:gd name="T69" fmla="*/ 641 h 3097"/>
                  <a:gd name="T70" fmla="*/ 2377 w 3491"/>
                  <a:gd name="T71" fmla="*/ 668 h 3097"/>
                  <a:gd name="T72" fmla="*/ 1082 w 3491"/>
                  <a:gd name="T73" fmla="*/ 1906 h 3097"/>
                  <a:gd name="T74" fmla="*/ 992 w 3491"/>
                  <a:gd name="T75" fmla="*/ 1937 h 3097"/>
                  <a:gd name="T76" fmla="*/ 911 w 3491"/>
                  <a:gd name="T77" fmla="*/ 1887 h 3097"/>
                  <a:gd name="T78" fmla="*/ 900 w 3491"/>
                  <a:gd name="T79" fmla="*/ 1796 h 3097"/>
                  <a:gd name="T80" fmla="*/ 2165 w 3491"/>
                  <a:gd name="T81" fmla="*/ 546 h 3097"/>
                  <a:gd name="T82" fmla="*/ 2354 w 3491"/>
                  <a:gd name="T83" fmla="*/ 449 h 3097"/>
                  <a:gd name="T84" fmla="*/ 2562 w 3491"/>
                  <a:gd name="T85" fmla="*/ 429 h 3097"/>
                  <a:gd name="T86" fmla="*/ 2763 w 3491"/>
                  <a:gd name="T87" fmla="*/ 488 h 3097"/>
                  <a:gd name="T88" fmla="*/ 2932 w 3491"/>
                  <a:gd name="T89" fmla="*/ 623 h 3097"/>
                  <a:gd name="T90" fmla="*/ 3032 w 3491"/>
                  <a:gd name="T91" fmla="*/ 809 h 3097"/>
                  <a:gd name="T92" fmla="*/ 3053 w 3491"/>
                  <a:gd name="T93" fmla="*/ 1012 h 3097"/>
                  <a:gd name="T94" fmla="*/ 2993 w 3491"/>
                  <a:gd name="T95" fmla="*/ 1209 h 3097"/>
                  <a:gd name="T96" fmla="*/ 1303 w 3491"/>
                  <a:gd name="T97" fmla="*/ 2879 h 3097"/>
                  <a:gd name="T98" fmla="*/ 1094 w 3491"/>
                  <a:gd name="T99" fmla="*/ 3025 h 3097"/>
                  <a:gd name="T100" fmla="*/ 855 w 3491"/>
                  <a:gd name="T101" fmla="*/ 3092 h 3097"/>
                  <a:gd name="T102" fmla="*/ 609 w 3491"/>
                  <a:gd name="T103" fmla="*/ 3083 h 3097"/>
                  <a:gd name="T104" fmla="*/ 377 w 3491"/>
                  <a:gd name="T105" fmla="*/ 2995 h 3097"/>
                  <a:gd name="T106" fmla="*/ 178 w 3491"/>
                  <a:gd name="T107" fmla="*/ 2832 h 3097"/>
                  <a:gd name="T108" fmla="*/ 51 w 3491"/>
                  <a:gd name="T109" fmla="*/ 2617 h 3097"/>
                  <a:gd name="T110" fmla="*/ 0 w 3491"/>
                  <a:gd name="T111" fmla="*/ 2381 h 3097"/>
                  <a:gd name="T112" fmla="*/ 30 w 3491"/>
                  <a:gd name="T113" fmla="*/ 2141 h 3097"/>
                  <a:gd name="T114" fmla="*/ 139 w 3491"/>
                  <a:gd name="T115" fmla="*/ 1920 h 3097"/>
                  <a:gd name="T116" fmla="*/ 1872 w 3491"/>
                  <a:gd name="T117" fmla="*/ 230 h 3097"/>
                  <a:gd name="T118" fmla="*/ 2123 w 3491"/>
                  <a:gd name="T119" fmla="*/ 76 h 3097"/>
                  <a:gd name="T120" fmla="*/ 2402 w 3491"/>
                  <a:gd name="T121" fmla="*/ 5 h 3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491" h="3097">
                    <a:moveTo>
                      <a:pt x="2474" y="0"/>
                    </a:moveTo>
                    <a:lnTo>
                      <a:pt x="2546" y="0"/>
                    </a:lnTo>
                    <a:lnTo>
                      <a:pt x="2618" y="5"/>
                    </a:lnTo>
                    <a:lnTo>
                      <a:pt x="2689" y="15"/>
                    </a:lnTo>
                    <a:lnTo>
                      <a:pt x="2758" y="31"/>
                    </a:lnTo>
                    <a:lnTo>
                      <a:pt x="2828" y="51"/>
                    </a:lnTo>
                    <a:lnTo>
                      <a:pt x="2896" y="76"/>
                    </a:lnTo>
                    <a:lnTo>
                      <a:pt x="2963" y="108"/>
                    </a:lnTo>
                    <a:lnTo>
                      <a:pt x="3026" y="143"/>
                    </a:lnTo>
                    <a:lnTo>
                      <a:pt x="3088" y="183"/>
                    </a:lnTo>
                    <a:lnTo>
                      <a:pt x="3147" y="230"/>
                    </a:lnTo>
                    <a:lnTo>
                      <a:pt x="3204" y="281"/>
                    </a:lnTo>
                    <a:lnTo>
                      <a:pt x="3256" y="336"/>
                    </a:lnTo>
                    <a:lnTo>
                      <a:pt x="3303" y="394"/>
                    </a:lnTo>
                    <a:lnTo>
                      <a:pt x="3345" y="455"/>
                    </a:lnTo>
                    <a:lnTo>
                      <a:pt x="3382" y="518"/>
                    </a:lnTo>
                    <a:lnTo>
                      <a:pt x="3413" y="582"/>
                    </a:lnTo>
                    <a:lnTo>
                      <a:pt x="3439" y="650"/>
                    </a:lnTo>
                    <a:lnTo>
                      <a:pt x="3460" y="717"/>
                    </a:lnTo>
                    <a:lnTo>
                      <a:pt x="3475" y="786"/>
                    </a:lnTo>
                    <a:lnTo>
                      <a:pt x="3486" y="856"/>
                    </a:lnTo>
                    <a:lnTo>
                      <a:pt x="3491" y="926"/>
                    </a:lnTo>
                    <a:lnTo>
                      <a:pt x="3491" y="996"/>
                    </a:lnTo>
                    <a:lnTo>
                      <a:pt x="3486" y="1066"/>
                    </a:lnTo>
                    <a:lnTo>
                      <a:pt x="3475" y="1136"/>
                    </a:lnTo>
                    <a:lnTo>
                      <a:pt x="3460" y="1205"/>
                    </a:lnTo>
                    <a:lnTo>
                      <a:pt x="3439" y="1273"/>
                    </a:lnTo>
                    <a:lnTo>
                      <a:pt x="3413" y="1339"/>
                    </a:lnTo>
                    <a:lnTo>
                      <a:pt x="3382" y="1404"/>
                    </a:lnTo>
                    <a:lnTo>
                      <a:pt x="3345" y="1467"/>
                    </a:lnTo>
                    <a:lnTo>
                      <a:pt x="3303" y="1528"/>
                    </a:lnTo>
                    <a:lnTo>
                      <a:pt x="3256" y="1586"/>
                    </a:lnTo>
                    <a:lnTo>
                      <a:pt x="3204" y="1641"/>
                    </a:lnTo>
                    <a:lnTo>
                      <a:pt x="2007" y="2813"/>
                    </a:lnTo>
                    <a:lnTo>
                      <a:pt x="1988" y="2828"/>
                    </a:lnTo>
                    <a:lnTo>
                      <a:pt x="1965" y="2838"/>
                    </a:lnTo>
                    <a:lnTo>
                      <a:pt x="1942" y="2844"/>
                    </a:lnTo>
                    <a:lnTo>
                      <a:pt x="1918" y="2844"/>
                    </a:lnTo>
                    <a:lnTo>
                      <a:pt x="1894" y="2838"/>
                    </a:lnTo>
                    <a:lnTo>
                      <a:pt x="1873" y="2828"/>
                    </a:lnTo>
                    <a:lnTo>
                      <a:pt x="1853" y="2813"/>
                    </a:lnTo>
                    <a:lnTo>
                      <a:pt x="1837" y="2793"/>
                    </a:lnTo>
                    <a:lnTo>
                      <a:pt x="1827" y="2772"/>
                    </a:lnTo>
                    <a:lnTo>
                      <a:pt x="1821" y="2749"/>
                    </a:lnTo>
                    <a:lnTo>
                      <a:pt x="1821" y="2726"/>
                    </a:lnTo>
                    <a:lnTo>
                      <a:pt x="1827" y="2703"/>
                    </a:lnTo>
                    <a:lnTo>
                      <a:pt x="1837" y="2681"/>
                    </a:lnTo>
                    <a:lnTo>
                      <a:pt x="1853" y="2662"/>
                    </a:lnTo>
                    <a:lnTo>
                      <a:pt x="3035" y="1505"/>
                    </a:lnTo>
                    <a:lnTo>
                      <a:pt x="3079" y="1458"/>
                    </a:lnTo>
                    <a:lnTo>
                      <a:pt x="3118" y="1407"/>
                    </a:lnTo>
                    <a:lnTo>
                      <a:pt x="3153" y="1355"/>
                    </a:lnTo>
                    <a:lnTo>
                      <a:pt x="3183" y="1300"/>
                    </a:lnTo>
                    <a:lnTo>
                      <a:pt x="3208" y="1243"/>
                    </a:lnTo>
                    <a:lnTo>
                      <a:pt x="3228" y="1185"/>
                    </a:lnTo>
                    <a:lnTo>
                      <a:pt x="3242" y="1126"/>
                    </a:lnTo>
                    <a:lnTo>
                      <a:pt x="3253" y="1066"/>
                    </a:lnTo>
                    <a:lnTo>
                      <a:pt x="3257" y="1006"/>
                    </a:lnTo>
                    <a:lnTo>
                      <a:pt x="3257" y="946"/>
                    </a:lnTo>
                    <a:lnTo>
                      <a:pt x="3253" y="885"/>
                    </a:lnTo>
                    <a:lnTo>
                      <a:pt x="3242" y="826"/>
                    </a:lnTo>
                    <a:lnTo>
                      <a:pt x="3228" y="766"/>
                    </a:lnTo>
                    <a:lnTo>
                      <a:pt x="3208" y="709"/>
                    </a:lnTo>
                    <a:lnTo>
                      <a:pt x="3183" y="653"/>
                    </a:lnTo>
                    <a:lnTo>
                      <a:pt x="3153" y="598"/>
                    </a:lnTo>
                    <a:lnTo>
                      <a:pt x="3118" y="545"/>
                    </a:lnTo>
                    <a:lnTo>
                      <a:pt x="3079" y="495"/>
                    </a:lnTo>
                    <a:lnTo>
                      <a:pt x="3035" y="448"/>
                    </a:lnTo>
                    <a:lnTo>
                      <a:pt x="2985" y="403"/>
                    </a:lnTo>
                    <a:lnTo>
                      <a:pt x="2935" y="364"/>
                    </a:lnTo>
                    <a:lnTo>
                      <a:pt x="2881" y="331"/>
                    </a:lnTo>
                    <a:lnTo>
                      <a:pt x="2825" y="301"/>
                    </a:lnTo>
                    <a:lnTo>
                      <a:pt x="2767" y="277"/>
                    </a:lnTo>
                    <a:lnTo>
                      <a:pt x="2708" y="258"/>
                    </a:lnTo>
                    <a:lnTo>
                      <a:pt x="2648" y="243"/>
                    </a:lnTo>
                    <a:lnTo>
                      <a:pt x="2586" y="234"/>
                    </a:lnTo>
                    <a:lnTo>
                      <a:pt x="2525" y="229"/>
                    </a:lnTo>
                    <a:lnTo>
                      <a:pt x="2464" y="229"/>
                    </a:lnTo>
                    <a:lnTo>
                      <a:pt x="2402" y="234"/>
                    </a:lnTo>
                    <a:lnTo>
                      <a:pt x="2340" y="243"/>
                    </a:lnTo>
                    <a:lnTo>
                      <a:pt x="2280" y="258"/>
                    </a:lnTo>
                    <a:lnTo>
                      <a:pt x="2221" y="277"/>
                    </a:lnTo>
                    <a:lnTo>
                      <a:pt x="2164" y="301"/>
                    </a:lnTo>
                    <a:lnTo>
                      <a:pt x="2108" y="331"/>
                    </a:lnTo>
                    <a:lnTo>
                      <a:pt x="2055" y="364"/>
                    </a:lnTo>
                    <a:lnTo>
                      <a:pt x="2003" y="403"/>
                    </a:lnTo>
                    <a:lnTo>
                      <a:pt x="1955" y="448"/>
                    </a:lnTo>
                    <a:lnTo>
                      <a:pt x="378" y="1972"/>
                    </a:lnTo>
                    <a:lnTo>
                      <a:pt x="341" y="2013"/>
                    </a:lnTo>
                    <a:lnTo>
                      <a:pt x="307" y="2057"/>
                    </a:lnTo>
                    <a:lnTo>
                      <a:pt x="280" y="2102"/>
                    </a:lnTo>
                    <a:lnTo>
                      <a:pt x="258" y="2149"/>
                    </a:lnTo>
                    <a:lnTo>
                      <a:pt x="241" y="2199"/>
                    </a:lnTo>
                    <a:lnTo>
                      <a:pt x="228" y="2248"/>
                    </a:lnTo>
                    <a:lnTo>
                      <a:pt x="220" y="2299"/>
                    </a:lnTo>
                    <a:lnTo>
                      <a:pt x="218" y="2350"/>
                    </a:lnTo>
                    <a:lnTo>
                      <a:pt x="220" y="2402"/>
                    </a:lnTo>
                    <a:lnTo>
                      <a:pt x="228" y="2452"/>
                    </a:lnTo>
                    <a:lnTo>
                      <a:pt x="241" y="2503"/>
                    </a:lnTo>
                    <a:lnTo>
                      <a:pt x="258" y="2551"/>
                    </a:lnTo>
                    <a:lnTo>
                      <a:pt x="280" y="2599"/>
                    </a:lnTo>
                    <a:lnTo>
                      <a:pt x="307" y="2644"/>
                    </a:lnTo>
                    <a:lnTo>
                      <a:pt x="341" y="2687"/>
                    </a:lnTo>
                    <a:lnTo>
                      <a:pt x="378" y="2728"/>
                    </a:lnTo>
                    <a:lnTo>
                      <a:pt x="419" y="2765"/>
                    </a:lnTo>
                    <a:lnTo>
                      <a:pt x="463" y="2796"/>
                    </a:lnTo>
                    <a:lnTo>
                      <a:pt x="509" y="2824"/>
                    </a:lnTo>
                    <a:lnTo>
                      <a:pt x="558" y="2846"/>
                    </a:lnTo>
                    <a:lnTo>
                      <a:pt x="608" y="2863"/>
                    </a:lnTo>
                    <a:lnTo>
                      <a:pt x="660" y="2874"/>
                    </a:lnTo>
                    <a:lnTo>
                      <a:pt x="711" y="2882"/>
                    </a:lnTo>
                    <a:lnTo>
                      <a:pt x="763" y="2885"/>
                    </a:lnTo>
                    <a:lnTo>
                      <a:pt x="816" y="2882"/>
                    </a:lnTo>
                    <a:lnTo>
                      <a:pt x="867" y="2874"/>
                    </a:lnTo>
                    <a:lnTo>
                      <a:pt x="919" y="2863"/>
                    </a:lnTo>
                    <a:lnTo>
                      <a:pt x="968" y="2846"/>
                    </a:lnTo>
                    <a:lnTo>
                      <a:pt x="1018" y="2824"/>
                    </a:lnTo>
                    <a:lnTo>
                      <a:pt x="1064" y="2796"/>
                    </a:lnTo>
                    <a:lnTo>
                      <a:pt x="1108" y="2765"/>
                    </a:lnTo>
                    <a:lnTo>
                      <a:pt x="1149" y="2728"/>
                    </a:lnTo>
                    <a:lnTo>
                      <a:pt x="2741" y="1187"/>
                    </a:lnTo>
                    <a:lnTo>
                      <a:pt x="2768" y="1158"/>
                    </a:lnTo>
                    <a:lnTo>
                      <a:pt x="2791" y="1125"/>
                    </a:lnTo>
                    <a:lnTo>
                      <a:pt x="2809" y="1091"/>
                    </a:lnTo>
                    <a:lnTo>
                      <a:pt x="2823" y="1055"/>
                    </a:lnTo>
                    <a:lnTo>
                      <a:pt x="2831" y="1018"/>
                    </a:lnTo>
                    <a:lnTo>
                      <a:pt x="2837" y="980"/>
                    </a:lnTo>
                    <a:lnTo>
                      <a:pt x="2837" y="942"/>
                    </a:lnTo>
                    <a:lnTo>
                      <a:pt x="2831" y="904"/>
                    </a:lnTo>
                    <a:lnTo>
                      <a:pt x="2823" y="867"/>
                    </a:lnTo>
                    <a:lnTo>
                      <a:pt x="2809" y="832"/>
                    </a:lnTo>
                    <a:lnTo>
                      <a:pt x="2791" y="797"/>
                    </a:lnTo>
                    <a:lnTo>
                      <a:pt x="2768" y="764"/>
                    </a:lnTo>
                    <a:lnTo>
                      <a:pt x="2741" y="734"/>
                    </a:lnTo>
                    <a:lnTo>
                      <a:pt x="2710" y="707"/>
                    </a:lnTo>
                    <a:lnTo>
                      <a:pt x="2677" y="685"/>
                    </a:lnTo>
                    <a:lnTo>
                      <a:pt x="2642" y="668"/>
                    </a:lnTo>
                    <a:lnTo>
                      <a:pt x="2605" y="654"/>
                    </a:lnTo>
                    <a:lnTo>
                      <a:pt x="2567" y="645"/>
                    </a:lnTo>
                    <a:lnTo>
                      <a:pt x="2528" y="641"/>
                    </a:lnTo>
                    <a:lnTo>
                      <a:pt x="2490" y="641"/>
                    </a:lnTo>
                    <a:lnTo>
                      <a:pt x="2452" y="645"/>
                    </a:lnTo>
                    <a:lnTo>
                      <a:pt x="2415" y="654"/>
                    </a:lnTo>
                    <a:lnTo>
                      <a:pt x="2377" y="668"/>
                    </a:lnTo>
                    <a:lnTo>
                      <a:pt x="2343" y="685"/>
                    </a:lnTo>
                    <a:lnTo>
                      <a:pt x="2309" y="707"/>
                    </a:lnTo>
                    <a:lnTo>
                      <a:pt x="2278" y="734"/>
                    </a:lnTo>
                    <a:lnTo>
                      <a:pt x="1082" y="1906"/>
                    </a:lnTo>
                    <a:lnTo>
                      <a:pt x="1062" y="1922"/>
                    </a:lnTo>
                    <a:lnTo>
                      <a:pt x="1040" y="1931"/>
                    </a:lnTo>
                    <a:lnTo>
                      <a:pt x="1017" y="1937"/>
                    </a:lnTo>
                    <a:lnTo>
                      <a:pt x="992" y="1937"/>
                    </a:lnTo>
                    <a:lnTo>
                      <a:pt x="969" y="1931"/>
                    </a:lnTo>
                    <a:lnTo>
                      <a:pt x="947" y="1922"/>
                    </a:lnTo>
                    <a:lnTo>
                      <a:pt x="927" y="1906"/>
                    </a:lnTo>
                    <a:lnTo>
                      <a:pt x="911" y="1887"/>
                    </a:lnTo>
                    <a:lnTo>
                      <a:pt x="900" y="1865"/>
                    </a:lnTo>
                    <a:lnTo>
                      <a:pt x="896" y="1842"/>
                    </a:lnTo>
                    <a:lnTo>
                      <a:pt x="896" y="1819"/>
                    </a:lnTo>
                    <a:lnTo>
                      <a:pt x="900" y="1796"/>
                    </a:lnTo>
                    <a:lnTo>
                      <a:pt x="911" y="1775"/>
                    </a:lnTo>
                    <a:lnTo>
                      <a:pt x="927" y="1755"/>
                    </a:lnTo>
                    <a:lnTo>
                      <a:pt x="2123" y="583"/>
                    </a:lnTo>
                    <a:lnTo>
                      <a:pt x="2165" y="546"/>
                    </a:lnTo>
                    <a:lnTo>
                      <a:pt x="2209" y="515"/>
                    </a:lnTo>
                    <a:lnTo>
                      <a:pt x="2255" y="488"/>
                    </a:lnTo>
                    <a:lnTo>
                      <a:pt x="2304" y="465"/>
                    </a:lnTo>
                    <a:lnTo>
                      <a:pt x="2354" y="449"/>
                    </a:lnTo>
                    <a:lnTo>
                      <a:pt x="2405" y="436"/>
                    </a:lnTo>
                    <a:lnTo>
                      <a:pt x="2457" y="429"/>
                    </a:lnTo>
                    <a:lnTo>
                      <a:pt x="2509" y="427"/>
                    </a:lnTo>
                    <a:lnTo>
                      <a:pt x="2562" y="429"/>
                    </a:lnTo>
                    <a:lnTo>
                      <a:pt x="2613" y="436"/>
                    </a:lnTo>
                    <a:lnTo>
                      <a:pt x="2665" y="449"/>
                    </a:lnTo>
                    <a:lnTo>
                      <a:pt x="2714" y="465"/>
                    </a:lnTo>
                    <a:lnTo>
                      <a:pt x="2763" y="488"/>
                    </a:lnTo>
                    <a:lnTo>
                      <a:pt x="2810" y="515"/>
                    </a:lnTo>
                    <a:lnTo>
                      <a:pt x="2854" y="546"/>
                    </a:lnTo>
                    <a:lnTo>
                      <a:pt x="2895" y="583"/>
                    </a:lnTo>
                    <a:lnTo>
                      <a:pt x="2932" y="623"/>
                    </a:lnTo>
                    <a:lnTo>
                      <a:pt x="2965" y="666"/>
                    </a:lnTo>
                    <a:lnTo>
                      <a:pt x="2993" y="713"/>
                    </a:lnTo>
                    <a:lnTo>
                      <a:pt x="3015" y="760"/>
                    </a:lnTo>
                    <a:lnTo>
                      <a:pt x="3032" y="809"/>
                    </a:lnTo>
                    <a:lnTo>
                      <a:pt x="3045" y="859"/>
                    </a:lnTo>
                    <a:lnTo>
                      <a:pt x="3053" y="910"/>
                    </a:lnTo>
                    <a:lnTo>
                      <a:pt x="3055" y="961"/>
                    </a:lnTo>
                    <a:lnTo>
                      <a:pt x="3053" y="1012"/>
                    </a:lnTo>
                    <a:lnTo>
                      <a:pt x="3045" y="1063"/>
                    </a:lnTo>
                    <a:lnTo>
                      <a:pt x="3032" y="1113"/>
                    </a:lnTo>
                    <a:lnTo>
                      <a:pt x="3015" y="1162"/>
                    </a:lnTo>
                    <a:lnTo>
                      <a:pt x="2993" y="1209"/>
                    </a:lnTo>
                    <a:lnTo>
                      <a:pt x="2965" y="1255"/>
                    </a:lnTo>
                    <a:lnTo>
                      <a:pt x="2932" y="1298"/>
                    </a:lnTo>
                    <a:lnTo>
                      <a:pt x="2895" y="1339"/>
                    </a:lnTo>
                    <a:lnTo>
                      <a:pt x="1303" y="2879"/>
                    </a:lnTo>
                    <a:lnTo>
                      <a:pt x="1255" y="2923"/>
                    </a:lnTo>
                    <a:lnTo>
                      <a:pt x="1203" y="2962"/>
                    </a:lnTo>
                    <a:lnTo>
                      <a:pt x="1150" y="2995"/>
                    </a:lnTo>
                    <a:lnTo>
                      <a:pt x="1094" y="3025"/>
                    </a:lnTo>
                    <a:lnTo>
                      <a:pt x="1036" y="3049"/>
                    </a:lnTo>
                    <a:lnTo>
                      <a:pt x="977" y="3068"/>
                    </a:lnTo>
                    <a:lnTo>
                      <a:pt x="917" y="3083"/>
                    </a:lnTo>
                    <a:lnTo>
                      <a:pt x="855" y="3092"/>
                    </a:lnTo>
                    <a:lnTo>
                      <a:pt x="794" y="3097"/>
                    </a:lnTo>
                    <a:lnTo>
                      <a:pt x="733" y="3097"/>
                    </a:lnTo>
                    <a:lnTo>
                      <a:pt x="671" y="3092"/>
                    </a:lnTo>
                    <a:lnTo>
                      <a:pt x="609" y="3083"/>
                    </a:lnTo>
                    <a:lnTo>
                      <a:pt x="549" y="3068"/>
                    </a:lnTo>
                    <a:lnTo>
                      <a:pt x="490" y="3049"/>
                    </a:lnTo>
                    <a:lnTo>
                      <a:pt x="433" y="3025"/>
                    </a:lnTo>
                    <a:lnTo>
                      <a:pt x="377" y="2995"/>
                    </a:lnTo>
                    <a:lnTo>
                      <a:pt x="323" y="2962"/>
                    </a:lnTo>
                    <a:lnTo>
                      <a:pt x="272" y="2923"/>
                    </a:lnTo>
                    <a:lnTo>
                      <a:pt x="224" y="2879"/>
                    </a:lnTo>
                    <a:lnTo>
                      <a:pt x="178" y="2832"/>
                    </a:lnTo>
                    <a:lnTo>
                      <a:pt x="139" y="2782"/>
                    </a:lnTo>
                    <a:lnTo>
                      <a:pt x="104" y="2729"/>
                    </a:lnTo>
                    <a:lnTo>
                      <a:pt x="75" y="2674"/>
                    </a:lnTo>
                    <a:lnTo>
                      <a:pt x="51" y="2617"/>
                    </a:lnTo>
                    <a:lnTo>
                      <a:pt x="30" y="2560"/>
                    </a:lnTo>
                    <a:lnTo>
                      <a:pt x="15" y="2501"/>
                    </a:lnTo>
                    <a:lnTo>
                      <a:pt x="5" y="2441"/>
                    </a:lnTo>
                    <a:lnTo>
                      <a:pt x="0" y="2381"/>
                    </a:lnTo>
                    <a:lnTo>
                      <a:pt x="0" y="2321"/>
                    </a:lnTo>
                    <a:lnTo>
                      <a:pt x="5" y="2260"/>
                    </a:lnTo>
                    <a:lnTo>
                      <a:pt x="15" y="2200"/>
                    </a:lnTo>
                    <a:lnTo>
                      <a:pt x="30" y="2141"/>
                    </a:lnTo>
                    <a:lnTo>
                      <a:pt x="51" y="2083"/>
                    </a:lnTo>
                    <a:lnTo>
                      <a:pt x="75" y="2027"/>
                    </a:lnTo>
                    <a:lnTo>
                      <a:pt x="104" y="1972"/>
                    </a:lnTo>
                    <a:lnTo>
                      <a:pt x="139" y="1920"/>
                    </a:lnTo>
                    <a:lnTo>
                      <a:pt x="178" y="1869"/>
                    </a:lnTo>
                    <a:lnTo>
                      <a:pt x="224" y="1822"/>
                    </a:lnTo>
                    <a:lnTo>
                      <a:pt x="1815" y="281"/>
                    </a:lnTo>
                    <a:lnTo>
                      <a:pt x="1872" y="230"/>
                    </a:lnTo>
                    <a:lnTo>
                      <a:pt x="1931" y="183"/>
                    </a:lnTo>
                    <a:lnTo>
                      <a:pt x="1992" y="143"/>
                    </a:lnTo>
                    <a:lnTo>
                      <a:pt x="2057" y="108"/>
                    </a:lnTo>
                    <a:lnTo>
                      <a:pt x="2123" y="76"/>
                    </a:lnTo>
                    <a:lnTo>
                      <a:pt x="2191" y="51"/>
                    </a:lnTo>
                    <a:lnTo>
                      <a:pt x="2261" y="31"/>
                    </a:lnTo>
                    <a:lnTo>
                      <a:pt x="2331" y="15"/>
                    </a:lnTo>
                    <a:lnTo>
                      <a:pt x="2402" y="5"/>
                    </a:lnTo>
                    <a:lnTo>
                      <a:pt x="247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grpSp>
            <p:nvGrpSpPr>
              <p:cNvPr id="20" name="Group 12">
                <a:extLst>
                  <a:ext uri="{FF2B5EF4-FFF2-40B4-BE49-F238E27FC236}">
                    <a16:creationId xmlns:a16="http://schemas.microsoft.com/office/drawing/2014/main" id="{4F00DD9E-10AD-B146-7725-1A4E4FB1E80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5455269" y="2556244"/>
                <a:ext cx="142773" cy="113573"/>
                <a:chOff x="6124" y="305"/>
                <a:chExt cx="841" cy="669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21" name="Freeform 13">
                  <a:extLst>
                    <a:ext uri="{FF2B5EF4-FFF2-40B4-BE49-F238E27FC236}">
                      <a16:creationId xmlns:a16="http://schemas.microsoft.com/office/drawing/2014/main" id="{092DEA63-7B59-9B63-0DB3-4CE1B2B835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  <p:sp>
              <p:nvSpPr>
                <p:cNvPr id="22" name="Freeform 14">
                  <a:extLst>
                    <a:ext uri="{FF2B5EF4-FFF2-40B4-BE49-F238E27FC236}">
                      <a16:creationId xmlns:a16="http://schemas.microsoft.com/office/drawing/2014/main" id="{ADD5358F-EEAA-C80C-F61A-701C541FD0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</p:grpSp>
        </p:grp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B9C0B98-D7EC-EC56-2C4D-63C1EA34345E}"/>
              </a:ext>
            </a:extLst>
          </p:cNvPr>
          <p:cNvSpPr/>
          <p:nvPr/>
        </p:nvSpPr>
        <p:spPr>
          <a:xfrm>
            <a:off x="6764488" y="2238891"/>
            <a:ext cx="3662915" cy="3230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>
                <a:solidFill>
                  <a:prstClr val="black">
                    <a:lumMod val="65000"/>
                    <a:lumOff val="3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사용자 손 인식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웹캠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Width 1280</a:t>
            </a: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Height 720</a:t>
            </a:r>
          </a:p>
          <a:p>
            <a:pPr algn="ctr">
              <a:lnSpc>
                <a:spcPct val="150000"/>
              </a:lnSpc>
            </a:pP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Cvzone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0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(OpenCV</a:t>
            </a:r>
            <a:r>
              <a:rPr lang="ko-KR" altLang="en-US" sz="10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</a:t>
            </a:r>
            <a:r>
              <a:rPr lang="en-US" altLang="ko-KR" sz="10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Mediapipe</a:t>
            </a:r>
            <a:r>
              <a:rPr lang="ko-KR" altLang="en-US" sz="10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라이브러리를 사용한 패키지</a:t>
            </a:r>
            <a:r>
              <a:rPr lang="en-US" altLang="ko-KR" sz="10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0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maxHand = 1</a:t>
            </a: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detectionCon = 0.8</a:t>
            </a:r>
          </a:p>
          <a:p>
            <a:pPr algn="ctr">
              <a:lnSpc>
                <a:spcPct val="150000"/>
              </a:lnSpc>
            </a:pP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Unity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socket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넘겨줌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050" name="Picture 2" descr="[video-to-gif output image]">
            <a:extLst>
              <a:ext uri="{FF2B5EF4-FFF2-40B4-BE49-F238E27FC236}">
                <a16:creationId xmlns:a16="http://schemas.microsoft.com/office/drawing/2014/main" id="{247A1F29-E182-1CF0-0511-EF04A766A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185" y="2838796"/>
            <a:ext cx="4552165" cy="273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301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7BB7B3B-4C5D-46E8-902E-F28E2FA0FF83}"/>
              </a:ext>
            </a:extLst>
          </p:cNvPr>
          <p:cNvSpPr/>
          <p:nvPr/>
        </p:nvSpPr>
        <p:spPr>
          <a:xfrm>
            <a:off x="253093" y="1185694"/>
            <a:ext cx="11762014" cy="5543549"/>
          </a:xfrm>
          <a:prstGeom prst="roundRect">
            <a:avLst>
              <a:gd name="adj" fmla="val 1963"/>
            </a:avLst>
          </a:prstGeom>
          <a:solidFill>
            <a:schemeClr val="bg2">
              <a:lumMod val="90000"/>
            </a:schemeClr>
          </a:solidFill>
          <a:ln w="31750">
            <a:solidFill>
              <a:srgbClr val="6757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45F5E9-19B3-4F17-B918-E607302670E7}"/>
              </a:ext>
            </a:extLst>
          </p:cNvPr>
          <p:cNvSpPr/>
          <p:nvPr/>
        </p:nvSpPr>
        <p:spPr>
          <a:xfrm>
            <a:off x="176892" y="1099969"/>
            <a:ext cx="11762013" cy="5540315"/>
          </a:xfrm>
          <a:prstGeom prst="roundRect">
            <a:avLst>
              <a:gd name="adj" fmla="val 1457"/>
            </a:avLst>
          </a:prstGeom>
          <a:solidFill>
            <a:schemeClr val="bg1"/>
          </a:solidFill>
          <a:ln w="31750">
            <a:solidFill>
              <a:srgbClr val="675750"/>
            </a:solidFill>
          </a:ln>
          <a:effectLst>
            <a:innerShdw dist="127000" dir="13500000">
              <a:prstClr val="black">
                <a:alpha val="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latinLnBrk="0">
              <a:defRPr/>
            </a:pPr>
            <a:endParaRPr lang="ko-KR" altLang="en-US" sz="3600" kern="0" dirty="0">
              <a:solidFill>
                <a:srgbClr val="6757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2218B62-4FBE-05C6-1EEC-E6EAEDAA35BD}"/>
              </a:ext>
            </a:extLst>
          </p:cNvPr>
          <p:cNvGrpSpPr/>
          <p:nvPr/>
        </p:nvGrpSpPr>
        <p:grpSpPr>
          <a:xfrm>
            <a:off x="176893" y="217715"/>
            <a:ext cx="6223907" cy="725261"/>
            <a:chOff x="176893" y="217715"/>
            <a:chExt cx="6223907" cy="725261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13013D04-231B-6187-9C5E-F708ADABB9B6}"/>
                </a:ext>
              </a:extLst>
            </p:cNvPr>
            <p:cNvSpPr/>
            <p:nvPr/>
          </p:nvSpPr>
          <p:spPr>
            <a:xfrm>
              <a:off x="253093" y="303440"/>
              <a:ext cx="6147707" cy="639536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D8CFACF-DDEC-A3DC-E358-FDDA5D01F569}"/>
                </a:ext>
              </a:extLst>
            </p:cNvPr>
            <p:cNvSpPr/>
            <p:nvPr/>
          </p:nvSpPr>
          <p:spPr>
            <a:xfrm>
              <a:off x="176893" y="217715"/>
              <a:ext cx="6147707" cy="63953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28650" lvl="1" latinLnBrk="0">
                <a:defRPr/>
              </a:pPr>
              <a:r>
                <a:rPr lang="en-US" altLang="ko-KR" sz="2800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Python</a:t>
              </a:r>
              <a:endPara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2A10B81-5D10-E557-4B0B-8764120272E9}"/>
                </a:ext>
              </a:extLst>
            </p:cNvPr>
            <p:cNvSpPr/>
            <p:nvPr/>
          </p:nvSpPr>
          <p:spPr>
            <a:xfrm>
              <a:off x="325709" y="331605"/>
              <a:ext cx="436156" cy="43615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92E8196F-1C93-D9E6-B86D-B3567FFAEA14}"/>
              </a:ext>
            </a:extLst>
          </p:cNvPr>
          <p:cNvGrpSpPr/>
          <p:nvPr/>
        </p:nvGrpSpPr>
        <p:grpSpPr>
          <a:xfrm>
            <a:off x="687142" y="1739603"/>
            <a:ext cx="4896414" cy="3134401"/>
            <a:chOff x="687142" y="1739603"/>
            <a:chExt cx="4896414" cy="3134401"/>
          </a:xfrm>
        </p:grpSpPr>
        <p:sp>
          <p:nvSpPr>
            <p:cNvPr id="15" name="사각형: 둥근 위쪽 모서리 6">
              <a:extLst>
                <a:ext uri="{FF2B5EF4-FFF2-40B4-BE49-F238E27FC236}">
                  <a16:creationId xmlns:a16="http://schemas.microsoft.com/office/drawing/2014/main" id="{E62A9B07-ADCA-4C3C-2F09-A8FCCCEE376E}"/>
                </a:ext>
              </a:extLst>
            </p:cNvPr>
            <p:cNvSpPr/>
            <p:nvPr/>
          </p:nvSpPr>
          <p:spPr>
            <a:xfrm>
              <a:off x="687142" y="1739603"/>
              <a:ext cx="4896414" cy="3134401"/>
            </a:xfrm>
            <a:prstGeom prst="round2SameRect">
              <a:avLst>
                <a:gd name="adj1" fmla="val 2629"/>
                <a:gd name="adj2" fmla="val 1833"/>
              </a:avLst>
            </a:prstGeom>
            <a:solidFill>
              <a:schemeClr val="bg1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63500" dir="3000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ko-KR" altLang="en-US" sz="4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" name="사각형: 둥근 위쪽 모서리 5">
              <a:extLst>
                <a:ext uri="{FF2B5EF4-FFF2-40B4-BE49-F238E27FC236}">
                  <a16:creationId xmlns:a16="http://schemas.microsoft.com/office/drawing/2014/main" id="{122CBF63-50D8-DB23-115E-B25465212D2D}"/>
                </a:ext>
              </a:extLst>
            </p:cNvPr>
            <p:cNvSpPr/>
            <p:nvPr/>
          </p:nvSpPr>
          <p:spPr>
            <a:xfrm>
              <a:off x="687142" y="1739603"/>
              <a:ext cx="4896412" cy="441436"/>
            </a:xfrm>
            <a:prstGeom prst="round2Same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defRPr/>
              </a:pPr>
              <a:endParaRPr lang="ko-KR" altLang="en-US" sz="4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7D40B478-4467-FE94-4B3F-2EA2B7223D62}"/>
                </a:ext>
              </a:extLst>
            </p:cNvPr>
            <p:cNvGrpSpPr/>
            <p:nvPr/>
          </p:nvGrpSpPr>
          <p:grpSpPr>
            <a:xfrm>
              <a:off x="4051882" y="1867894"/>
              <a:ext cx="1281133" cy="178233"/>
              <a:chOff x="5455269" y="2543608"/>
              <a:chExt cx="893823" cy="138845"/>
            </a:xfrm>
          </p:grpSpPr>
          <p:sp>
            <p:nvSpPr>
              <p:cNvPr id="18" name="Freeform 9">
                <a:extLst>
                  <a:ext uri="{FF2B5EF4-FFF2-40B4-BE49-F238E27FC236}">
                    <a16:creationId xmlns:a16="http://schemas.microsoft.com/office/drawing/2014/main" id="{6F2056D3-3528-668A-C0F9-DF018EFAE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6911" y="2543608"/>
                <a:ext cx="105211" cy="138845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9" name="Freeform 6">
                <a:extLst>
                  <a:ext uri="{FF2B5EF4-FFF2-40B4-BE49-F238E27FC236}">
                    <a16:creationId xmlns:a16="http://schemas.microsoft.com/office/drawing/2014/main" id="{758C5A8C-7822-7B21-88F0-8DB1839680F1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 flipH="1" flipV="1">
                <a:off x="6220991" y="2556243"/>
                <a:ext cx="128101" cy="113574"/>
              </a:xfrm>
              <a:custGeom>
                <a:avLst/>
                <a:gdLst>
                  <a:gd name="T0" fmla="*/ 2689 w 3491"/>
                  <a:gd name="T1" fmla="*/ 15 h 3097"/>
                  <a:gd name="T2" fmla="*/ 2963 w 3491"/>
                  <a:gd name="T3" fmla="*/ 108 h 3097"/>
                  <a:gd name="T4" fmla="*/ 3204 w 3491"/>
                  <a:gd name="T5" fmla="*/ 281 h 3097"/>
                  <a:gd name="T6" fmla="*/ 3382 w 3491"/>
                  <a:gd name="T7" fmla="*/ 518 h 3097"/>
                  <a:gd name="T8" fmla="*/ 3475 w 3491"/>
                  <a:gd name="T9" fmla="*/ 786 h 3097"/>
                  <a:gd name="T10" fmla="*/ 3486 w 3491"/>
                  <a:gd name="T11" fmla="*/ 1066 h 3097"/>
                  <a:gd name="T12" fmla="*/ 3413 w 3491"/>
                  <a:gd name="T13" fmla="*/ 1339 h 3097"/>
                  <a:gd name="T14" fmla="*/ 3256 w 3491"/>
                  <a:gd name="T15" fmla="*/ 1586 h 3097"/>
                  <a:gd name="T16" fmla="*/ 1965 w 3491"/>
                  <a:gd name="T17" fmla="*/ 2838 h 3097"/>
                  <a:gd name="T18" fmla="*/ 1873 w 3491"/>
                  <a:gd name="T19" fmla="*/ 2828 h 3097"/>
                  <a:gd name="T20" fmla="*/ 1821 w 3491"/>
                  <a:gd name="T21" fmla="*/ 2749 h 3097"/>
                  <a:gd name="T22" fmla="*/ 1853 w 3491"/>
                  <a:gd name="T23" fmla="*/ 2662 h 3097"/>
                  <a:gd name="T24" fmla="*/ 3153 w 3491"/>
                  <a:gd name="T25" fmla="*/ 1355 h 3097"/>
                  <a:gd name="T26" fmla="*/ 3242 w 3491"/>
                  <a:gd name="T27" fmla="*/ 1126 h 3097"/>
                  <a:gd name="T28" fmla="*/ 3253 w 3491"/>
                  <a:gd name="T29" fmla="*/ 885 h 3097"/>
                  <a:gd name="T30" fmla="*/ 3183 w 3491"/>
                  <a:gd name="T31" fmla="*/ 653 h 3097"/>
                  <a:gd name="T32" fmla="*/ 3035 w 3491"/>
                  <a:gd name="T33" fmla="*/ 448 h 3097"/>
                  <a:gd name="T34" fmla="*/ 2825 w 3491"/>
                  <a:gd name="T35" fmla="*/ 301 h 3097"/>
                  <a:gd name="T36" fmla="*/ 2586 w 3491"/>
                  <a:gd name="T37" fmla="*/ 234 h 3097"/>
                  <a:gd name="T38" fmla="*/ 2340 w 3491"/>
                  <a:gd name="T39" fmla="*/ 243 h 3097"/>
                  <a:gd name="T40" fmla="*/ 2108 w 3491"/>
                  <a:gd name="T41" fmla="*/ 331 h 3097"/>
                  <a:gd name="T42" fmla="*/ 378 w 3491"/>
                  <a:gd name="T43" fmla="*/ 1972 h 3097"/>
                  <a:gd name="T44" fmla="*/ 258 w 3491"/>
                  <a:gd name="T45" fmla="*/ 2149 h 3097"/>
                  <a:gd name="T46" fmla="*/ 218 w 3491"/>
                  <a:gd name="T47" fmla="*/ 2350 h 3097"/>
                  <a:gd name="T48" fmla="*/ 258 w 3491"/>
                  <a:gd name="T49" fmla="*/ 2551 h 3097"/>
                  <a:gd name="T50" fmla="*/ 378 w 3491"/>
                  <a:gd name="T51" fmla="*/ 2728 h 3097"/>
                  <a:gd name="T52" fmla="*/ 558 w 3491"/>
                  <a:gd name="T53" fmla="*/ 2846 h 3097"/>
                  <a:gd name="T54" fmla="*/ 763 w 3491"/>
                  <a:gd name="T55" fmla="*/ 2885 h 3097"/>
                  <a:gd name="T56" fmla="*/ 968 w 3491"/>
                  <a:gd name="T57" fmla="*/ 2846 h 3097"/>
                  <a:gd name="T58" fmla="*/ 1149 w 3491"/>
                  <a:gd name="T59" fmla="*/ 2728 h 3097"/>
                  <a:gd name="T60" fmla="*/ 2809 w 3491"/>
                  <a:gd name="T61" fmla="*/ 1091 h 3097"/>
                  <a:gd name="T62" fmla="*/ 2837 w 3491"/>
                  <a:gd name="T63" fmla="*/ 942 h 3097"/>
                  <a:gd name="T64" fmla="*/ 2791 w 3491"/>
                  <a:gd name="T65" fmla="*/ 797 h 3097"/>
                  <a:gd name="T66" fmla="*/ 2677 w 3491"/>
                  <a:gd name="T67" fmla="*/ 685 h 3097"/>
                  <a:gd name="T68" fmla="*/ 2528 w 3491"/>
                  <a:gd name="T69" fmla="*/ 641 h 3097"/>
                  <a:gd name="T70" fmla="*/ 2377 w 3491"/>
                  <a:gd name="T71" fmla="*/ 668 h 3097"/>
                  <a:gd name="T72" fmla="*/ 1082 w 3491"/>
                  <a:gd name="T73" fmla="*/ 1906 h 3097"/>
                  <a:gd name="T74" fmla="*/ 992 w 3491"/>
                  <a:gd name="T75" fmla="*/ 1937 h 3097"/>
                  <a:gd name="T76" fmla="*/ 911 w 3491"/>
                  <a:gd name="T77" fmla="*/ 1887 h 3097"/>
                  <a:gd name="T78" fmla="*/ 900 w 3491"/>
                  <a:gd name="T79" fmla="*/ 1796 h 3097"/>
                  <a:gd name="T80" fmla="*/ 2165 w 3491"/>
                  <a:gd name="T81" fmla="*/ 546 h 3097"/>
                  <a:gd name="T82" fmla="*/ 2354 w 3491"/>
                  <a:gd name="T83" fmla="*/ 449 h 3097"/>
                  <a:gd name="T84" fmla="*/ 2562 w 3491"/>
                  <a:gd name="T85" fmla="*/ 429 h 3097"/>
                  <a:gd name="T86" fmla="*/ 2763 w 3491"/>
                  <a:gd name="T87" fmla="*/ 488 h 3097"/>
                  <a:gd name="T88" fmla="*/ 2932 w 3491"/>
                  <a:gd name="T89" fmla="*/ 623 h 3097"/>
                  <a:gd name="T90" fmla="*/ 3032 w 3491"/>
                  <a:gd name="T91" fmla="*/ 809 h 3097"/>
                  <a:gd name="T92" fmla="*/ 3053 w 3491"/>
                  <a:gd name="T93" fmla="*/ 1012 h 3097"/>
                  <a:gd name="T94" fmla="*/ 2993 w 3491"/>
                  <a:gd name="T95" fmla="*/ 1209 h 3097"/>
                  <a:gd name="T96" fmla="*/ 1303 w 3491"/>
                  <a:gd name="T97" fmla="*/ 2879 h 3097"/>
                  <a:gd name="T98" fmla="*/ 1094 w 3491"/>
                  <a:gd name="T99" fmla="*/ 3025 h 3097"/>
                  <a:gd name="T100" fmla="*/ 855 w 3491"/>
                  <a:gd name="T101" fmla="*/ 3092 h 3097"/>
                  <a:gd name="T102" fmla="*/ 609 w 3491"/>
                  <a:gd name="T103" fmla="*/ 3083 h 3097"/>
                  <a:gd name="T104" fmla="*/ 377 w 3491"/>
                  <a:gd name="T105" fmla="*/ 2995 h 3097"/>
                  <a:gd name="T106" fmla="*/ 178 w 3491"/>
                  <a:gd name="T107" fmla="*/ 2832 h 3097"/>
                  <a:gd name="T108" fmla="*/ 51 w 3491"/>
                  <a:gd name="T109" fmla="*/ 2617 h 3097"/>
                  <a:gd name="T110" fmla="*/ 0 w 3491"/>
                  <a:gd name="T111" fmla="*/ 2381 h 3097"/>
                  <a:gd name="T112" fmla="*/ 30 w 3491"/>
                  <a:gd name="T113" fmla="*/ 2141 h 3097"/>
                  <a:gd name="T114" fmla="*/ 139 w 3491"/>
                  <a:gd name="T115" fmla="*/ 1920 h 3097"/>
                  <a:gd name="T116" fmla="*/ 1872 w 3491"/>
                  <a:gd name="T117" fmla="*/ 230 h 3097"/>
                  <a:gd name="T118" fmla="*/ 2123 w 3491"/>
                  <a:gd name="T119" fmla="*/ 76 h 3097"/>
                  <a:gd name="T120" fmla="*/ 2402 w 3491"/>
                  <a:gd name="T121" fmla="*/ 5 h 3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491" h="3097">
                    <a:moveTo>
                      <a:pt x="2474" y="0"/>
                    </a:moveTo>
                    <a:lnTo>
                      <a:pt x="2546" y="0"/>
                    </a:lnTo>
                    <a:lnTo>
                      <a:pt x="2618" y="5"/>
                    </a:lnTo>
                    <a:lnTo>
                      <a:pt x="2689" y="15"/>
                    </a:lnTo>
                    <a:lnTo>
                      <a:pt x="2758" y="31"/>
                    </a:lnTo>
                    <a:lnTo>
                      <a:pt x="2828" y="51"/>
                    </a:lnTo>
                    <a:lnTo>
                      <a:pt x="2896" y="76"/>
                    </a:lnTo>
                    <a:lnTo>
                      <a:pt x="2963" y="108"/>
                    </a:lnTo>
                    <a:lnTo>
                      <a:pt x="3026" y="143"/>
                    </a:lnTo>
                    <a:lnTo>
                      <a:pt x="3088" y="183"/>
                    </a:lnTo>
                    <a:lnTo>
                      <a:pt x="3147" y="230"/>
                    </a:lnTo>
                    <a:lnTo>
                      <a:pt x="3204" y="281"/>
                    </a:lnTo>
                    <a:lnTo>
                      <a:pt x="3256" y="336"/>
                    </a:lnTo>
                    <a:lnTo>
                      <a:pt x="3303" y="394"/>
                    </a:lnTo>
                    <a:lnTo>
                      <a:pt x="3345" y="455"/>
                    </a:lnTo>
                    <a:lnTo>
                      <a:pt x="3382" y="518"/>
                    </a:lnTo>
                    <a:lnTo>
                      <a:pt x="3413" y="582"/>
                    </a:lnTo>
                    <a:lnTo>
                      <a:pt x="3439" y="650"/>
                    </a:lnTo>
                    <a:lnTo>
                      <a:pt x="3460" y="717"/>
                    </a:lnTo>
                    <a:lnTo>
                      <a:pt x="3475" y="786"/>
                    </a:lnTo>
                    <a:lnTo>
                      <a:pt x="3486" y="856"/>
                    </a:lnTo>
                    <a:lnTo>
                      <a:pt x="3491" y="926"/>
                    </a:lnTo>
                    <a:lnTo>
                      <a:pt x="3491" y="996"/>
                    </a:lnTo>
                    <a:lnTo>
                      <a:pt x="3486" y="1066"/>
                    </a:lnTo>
                    <a:lnTo>
                      <a:pt x="3475" y="1136"/>
                    </a:lnTo>
                    <a:lnTo>
                      <a:pt x="3460" y="1205"/>
                    </a:lnTo>
                    <a:lnTo>
                      <a:pt x="3439" y="1273"/>
                    </a:lnTo>
                    <a:lnTo>
                      <a:pt x="3413" y="1339"/>
                    </a:lnTo>
                    <a:lnTo>
                      <a:pt x="3382" y="1404"/>
                    </a:lnTo>
                    <a:lnTo>
                      <a:pt x="3345" y="1467"/>
                    </a:lnTo>
                    <a:lnTo>
                      <a:pt x="3303" y="1528"/>
                    </a:lnTo>
                    <a:lnTo>
                      <a:pt x="3256" y="1586"/>
                    </a:lnTo>
                    <a:lnTo>
                      <a:pt x="3204" y="1641"/>
                    </a:lnTo>
                    <a:lnTo>
                      <a:pt x="2007" y="2813"/>
                    </a:lnTo>
                    <a:lnTo>
                      <a:pt x="1988" y="2828"/>
                    </a:lnTo>
                    <a:lnTo>
                      <a:pt x="1965" y="2838"/>
                    </a:lnTo>
                    <a:lnTo>
                      <a:pt x="1942" y="2844"/>
                    </a:lnTo>
                    <a:lnTo>
                      <a:pt x="1918" y="2844"/>
                    </a:lnTo>
                    <a:lnTo>
                      <a:pt x="1894" y="2838"/>
                    </a:lnTo>
                    <a:lnTo>
                      <a:pt x="1873" y="2828"/>
                    </a:lnTo>
                    <a:lnTo>
                      <a:pt x="1853" y="2813"/>
                    </a:lnTo>
                    <a:lnTo>
                      <a:pt x="1837" y="2793"/>
                    </a:lnTo>
                    <a:lnTo>
                      <a:pt x="1827" y="2772"/>
                    </a:lnTo>
                    <a:lnTo>
                      <a:pt x="1821" y="2749"/>
                    </a:lnTo>
                    <a:lnTo>
                      <a:pt x="1821" y="2726"/>
                    </a:lnTo>
                    <a:lnTo>
                      <a:pt x="1827" y="2703"/>
                    </a:lnTo>
                    <a:lnTo>
                      <a:pt x="1837" y="2681"/>
                    </a:lnTo>
                    <a:lnTo>
                      <a:pt x="1853" y="2662"/>
                    </a:lnTo>
                    <a:lnTo>
                      <a:pt x="3035" y="1505"/>
                    </a:lnTo>
                    <a:lnTo>
                      <a:pt x="3079" y="1458"/>
                    </a:lnTo>
                    <a:lnTo>
                      <a:pt x="3118" y="1407"/>
                    </a:lnTo>
                    <a:lnTo>
                      <a:pt x="3153" y="1355"/>
                    </a:lnTo>
                    <a:lnTo>
                      <a:pt x="3183" y="1300"/>
                    </a:lnTo>
                    <a:lnTo>
                      <a:pt x="3208" y="1243"/>
                    </a:lnTo>
                    <a:lnTo>
                      <a:pt x="3228" y="1185"/>
                    </a:lnTo>
                    <a:lnTo>
                      <a:pt x="3242" y="1126"/>
                    </a:lnTo>
                    <a:lnTo>
                      <a:pt x="3253" y="1066"/>
                    </a:lnTo>
                    <a:lnTo>
                      <a:pt x="3257" y="1006"/>
                    </a:lnTo>
                    <a:lnTo>
                      <a:pt x="3257" y="946"/>
                    </a:lnTo>
                    <a:lnTo>
                      <a:pt x="3253" y="885"/>
                    </a:lnTo>
                    <a:lnTo>
                      <a:pt x="3242" y="826"/>
                    </a:lnTo>
                    <a:lnTo>
                      <a:pt x="3228" y="766"/>
                    </a:lnTo>
                    <a:lnTo>
                      <a:pt x="3208" y="709"/>
                    </a:lnTo>
                    <a:lnTo>
                      <a:pt x="3183" y="653"/>
                    </a:lnTo>
                    <a:lnTo>
                      <a:pt x="3153" y="598"/>
                    </a:lnTo>
                    <a:lnTo>
                      <a:pt x="3118" y="545"/>
                    </a:lnTo>
                    <a:lnTo>
                      <a:pt x="3079" y="495"/>
                    </a:lnTo>
                    <a:lnTo>
                      <a:pt x="3035" y="448"/>
                    </a:lnTo>
                    <a:lnTo>
                      <a:pt x="2985" y="403"/>
                    </a:lnTo>
                    <a:lnTo>
                      <a:pt x="2935" y="364"/>
                    </a:lnTo>
                    <a:lnTo>
                      <a:pt x="2881" y="331"/>
                    </a:lnTo>
                    <a:lnTo>
                      <a:pt x="2825" y="301"/>
                    </a:lnTo>
                    <a:lnTo>
                      <a:pt x="2767" y="277"/>
                    </a:lnTo>
                    <a:lnTo>
                      <a:pt x="2708" y="258"/>
                    </a:lnTo>
                    <a:lnTo>
                      <a:pt x="2648" y="243"/>
                    </a:lnTo>
                    <a:lnTo>
                      <a:pt x="2586" y="234"/>
                    </a:lnTo>
                    <a:lnTo>
                      <a:pt x="2525" y="229"/>
                    </a:lnTo>
                    <a:lnTo>
                      <a:pt x="2464" y="229"/>
                    </a:lnTo>
                    <a:lnTo>
                      <a:pt x="2402" y="234"/>
                    </a:lnTo>
                    <a:lnTo>
                      <a:pt x="2340" y="243"/>
                    </a:lnTo>
                    <a:lnTo>
                      <a:pt x="2280" y="258"/>
                    </a:lnTo>
                    <a:lnTo>
                      <a:pt x="2221" y="277"/>
                    </a:lnTo>
                    <a:lnTo>
                      <a:pt x="2164" y="301"/>
                    </a:lnTo>
                    <a:lnTo>
                      <a:pt x="2108" y="331"/>
                    </a:lnTo>
                    <a:lnTo>
                      <a:pt x="2055" y="364"/>
                    </a:lnTo>
                    <a:lnTo>
                      <a:pt x="2003" y="403"/>
                    </a:lnTo>
                    <a:lnTo>
                      <a:pt x="1955" y="448"/>
                    </a:lnTo>
                    <a:lnTo>
                      <a:pt x="378" y="1972"/>
                    </a:lnTo>
                    <a:lnTo>
                      <a:pt x="341" y="2013"/>
                    </a:lnTo>
                    <a:lnTo>
                      <a:pt x="307" y="2057"/>
                    </a:lnTo>
                    <a:lnTo>
                      <a:pt x="280" y="2102"/>
                    </a:lnTo>
                    <a:lnTo>
                      <a:pt x="258" y="2149"/>
                    </a:lnTo>
                    <a:lnTo>
                      <a:pt x="241" y="2199"/>
                    </a:lnTo>
                    <a:lnTo>
                      <a:pt x="228" y="2248"/>
                    </a:lnTo>
                    <a:lnTo>
                      <a:pt x="220" y="2299"/>
                    </a:lnTo>
                    <a:lnTo>
                      <a:pt x="218" y="2350"/>
                    </a:lnTo>
                    <a:lnTo>
                      <a:pt x="220" y="2402"/>
                    </a:lnTo>
                    <a:lnTo>
                      <a:pt x="228" y="2452"/>
                    </a:lnTo>
                    <a:lnTo>
                      <a:pt x="241" y="2503"/>
                    </a:lnTo>
                    <a:lnTo>
                      <a:pt x="258" y="2551"/>
                    </a:lnTo>
                    <a:lnTo>
                      <a:pt x="280" y="2599"/>
                    </a:lnTo>
                    <a:lnTo>
                      <a:pt x="307" y="2644"/>
                    </a:lnTo>
                    <a:lnTo>
                      <a:pt x="341" y="2687"/>
                    </a:lnTo>
                    <a:lnTo>
                      <a:pt x="378" y="2728"/>
                    </a:lnTo>
                    <a:lnTo>
                      <a:pt x="419" y="2765"/>
                    </a:lnTo>
                    <a:lnTo>
                      <a:pt x="463" y="2796"/>
                    </a:lnTo>
                    <a:lnTo>
                      <a:pt x="509" y="2824"/>
                    </a:lnTo>
                    <a:lnTo>
                      <a:pt x="558" y="2846"/>
                    </a:lnTo>
                    <a:lnTo>
                      <a:pt x="608" y="2863"/>
                    </a:lnTo>
                    <a:lnTo>
                      <a:pt x="660" y="2874"/>
                    </a:lnTo>
                    <a:lnTo>
                      <a:pt x="711" y="2882"/>
                    </a:lnTo>
                    <a:lnTo>
                      <a:pt x="763" y="2885"/>
                    </a:lnTo>
                    <a:lnTo>
                      <a:pt x="816" y="2882"/>
                    </a:lnTo>
                    <a:lnTo>
                      <a:pt x="867" y="2874"/>
                    </a:lnTo>
                    <a:lnTo>
                      <a:pt x="919" y="2863"/>
                    </a:lnTo>
                    <a:lnTo>
                      <a:pt x="968" y="2846"/>
                    </a:lnTo>
                    <a:lnTo>
                      <a:pt x="1018" y="2824"/>
                    </a:lnTo>
                    <a:lnTo>
                      <a:pt x="1064" y="2796"/>
                    </a:lnTo>
                    <a:lnTo>
                      <a:pt x="1108" y="2765"/>
                    </a:lnTo>
                    <a:lnTo>
                      <a:pt x="1149" y="2728"/>
                    </a:lnTo>
                    <a:lnTo>
                      <a:pt x="2741" y="1187"/>
                    </a:lnTo>
                    <a:lnTo>
                      <a:pt x="2768" y="1158"/>
                    </a:lnTo>
                    <a:lnTo>
                      <a:pt x="2791" y="1125"/>
                    </a:lnTo>
                    <a:lnTo>
                      <a:pt x="2809" y="1091"/>
                    </a:lnTo>
                    <a:lnTo>
                      <a:pt x="2823" y="1055"/>
                    </a:lnTo>
                    <a:lnTo>
                      <a:pt x="2831" y="1018"/>
                    </a:lnTo>
                    <a:lnTo>
                      <a:pt x="2837" y="980"/>
                    </a:lnTo>
                    <a:lnTo>
                      <a:pt x="2837" y="942"/>
                    </a:lnTo>
                    <a:lnTo>
                      <a:pt x="2831" y="904"/>
                    </a:lnTo>
                    <a:lnTo>
                      <a:pt x="2823" y="867"/>
                    </a:lnTo>
                    <a:lnTo>
                      <a:pt x="2809" y="832"/>
                    </a:lnTo>
                    <a:lnTo>
                      <a:pt x="2791" y="797"/>
                    </a:lnTo>
                    <a:lnTo>
                      <a:pt x="2768" y="764"/>
                    </a:lnTo>
                    <a:lnTo>
                      <a:pt x="2741" y="734"/>
                    </a:lnTo>
                    <a:lnTo>
                      <a:pt x="2710" y="707"/>
                    </a:lnTo>
                    <a:lnTo>
                      <a:pt x="2677" y="685"/>
                    </a:lnTo>
                    <a:lnTo>
                      <a:pt x="2642" y="668"/>
                    </a:lnTo>
                    <a:lnTo>
                      <a:pt x="2605" y="654"/>
                    </a:lnTo>
                    <a:lnTo>
                      <a:pt x="2567" y="645"/>
                    </a:lnTo>
                    <a:lnTo>
                      <a:pt x="2528" y="641"/>
                    </a:lnTo>
                    <a:lnTo>
                      <a:pt x="2490" y="641"/>
                    </a:lnTo>
                    <a:lnTo>
                      <a:pt x="2452" y="645"/>
                    </a:lnTo>
                    <a:lnTo>
                      <a:pt x="2415" y="654"/>
                    </a:lnTo>
                    <a:lnTo>
                      <a:pt x="2377" y="668"/>
                    </a:lnTo>
                    <a:lnTo>
                      <a:pt x="2343" y="685"/>
                    </a:lnTo>
                    <a:lnTo>
                      <a:pt x="2309" y="707"/>
                    </a:lnTo>
                    <a:lnTo>
                      <a:pt x="2278" y="734"/>
                    </a:lnTo>
                    <a:lnTo>
                      <a:pt x="1082" y="1906"/>
                    </a:lnTo>
                    <a:lnTo>
                      <a:pt x="1062" y="1922"/>
                    </a:lnTo>
                    <a:lnTo>
                      <a:pt x="1040" y="1931"/>
                    </a:lnTo>
                    <a:lnTo>
                      <a:pt x="1017" y="1937"/>
                    </a:lnTo>
                    <a:lnTo>
                      <a:pt x="992" y="1937"/>
                    </a:lnTo>
                    <a:lnTo>
                      <a:pt x="969" y="1931"/>
                    </a:lnTo>
                    <a:lnTo>
                      <a:pt x="947" y="1922"/>
                    </a:lnTo>
                    <a:lnTo>
                      <a:pt x="927" y="1906"/>
                    </a:lnTo>
                    <a:lnTo>
                      <a:pt x="911" y="1887"/>
                    </a:lnTo>
                    <a:lnTo>
                      <a:pt x="900" y="1865"/>
                    </a:lnTo>
                    <a:lnTo>
                      <a:pt x="896" y="1842"/>
                    </a:lnTo>
                    <a:lnTo>
                      <a:pt x="896" y="1819"/>
                    </a:lnTo>
                    <a:lnTo>
                      <a:pt x="900" y="1796"/>
                    </a:lnTo>
                    <a:lnTo>
                      <a:pt x="911" y="1775"/>
                    </a:lnTo>
                    <a:lnTo>
                      <a:pt x="927" y="1755"/>
                    </a:lnTo>
                    <a:lnTo>
                      <a:pt x="2123" y="583"/>
                    </a:lnTo>
                    <a:lnTo>
                      <a:pt x="2165" y="546"/>
                    </a:lnTo>
                    <a:lnTo>
                      <a:pt x="2209" y="515"/>
                    </a:lnTo>
                    <a:lnTo>
                      <a:pt x="2255" y="488"/>
                    </a:lnTo>
                    <a:lnTo>
                      <a:pt x="2304" y="465"/>
                    </a:lnTo>
                    <a:lnTo>
                      <a:pt x="2354" y="449"/>
                    </a:lnTo>
                    <a:lnTo>
                      <a:pt x="2405" y="436"/>
                    </a:lnTo>
                    <a:lnTo>
                      <a:pt x="2457" y="429"/>
                    </a:lnTo>
                    <a:lnTo>
                      <a:pt x="2509" y="427"/>
                    </a:lnTo>
                    <a:lnTo>
                      <a:pt x="2562" y="429"/>
                    </a:lnTo>
                    <a:lnTo>
                      <a:pt x="2613" y="436"/>
                    </a:lnTo>
                    <a:lnTo>
                      <a:pt x="2665" y="449"/>
                    </a:lnTo>
                    <a:lnTo>
                      <a:pt x="2714" y="465"/>
                    </a:lnTo>
                    <a:lnTo>
                      <a:pt x="2763" y="488"/>
                    </a:lnTo>
                    <a:lnTo>
                      <a:pt x="2810" y="515"/>
                    </a:lnTo>
                    <a:lnTo>
                      <a:pt x="2854" y="546"/>
                    </a:lnTo>
                    <a:lnTo>
                      <a:pt x="2895" y="583"/>
                    </a:lnTo>
                    <a:lnTo>
                      <a:pt x="2932" y="623"/>
                    </a:lnTo>
                    <a:lnTo>
                      <a:pt x="2965" y="666"/>
                    </a:lnTo>
                    <a:lnTo>
                      <a:pt x="2993" y="713"/>
                    </a:lnTo>
                    <a:lnTo>
                      <a:pt x="3015" y="760"/>
                    </a:lnTo>
                    <a:lnTo>
                      <a:pt x="3032" y="809"/>
                    </a:lnTo>
                    <a:lnTo>
                      <a:pt x="3045" y="859"/>
                    </a:lnTo>
                    <a:lnTo>
                      <a:pt x="3053" y="910"/>
                    </a:lnTo>
                    <a:lnTo>
                      <a:pt x="3055" y="961"/>
                    </a:lnTo>
                    <a:lnTo>
                      <a:pt x="3053" y="1012"/>
                    </a:lnTo>
                    <a:lnTo>
                      <a:pt x="3045" y="1063"/>
                    </a:lnTo>
                    <a:lnTo>
                      <a:pt x="3032" y="1113"/>
                    </a:lnTo>
                    <a:lnTo>
                      <a:pt x="3015" y="1162"/>
                    </a:lnTo>
                    <a:lnTo>
                      <a:pt x="2993" y="1209"/>
                    </a:lnTo>
                    <a:lnTo>
                      <a:pt x="2965" y="1255"/>
                    </a:lnTo>
                    <a:lnTo>
                      <a:pt x="2932" y="1298"/>
                    </a:lnTo>
                    <a:lnTo>
                      <a:pt x="2895" y="1339"/>
                    </a:lnTo>
                    <a:lnTo>
                      <a:pt x="1303" y="2879"/>
                    </a:lnTo>
                    <a:lnTo>
                      <a:pt x="1255" y="2923"/>
                    </a:lnTo>
                    <a:lnTo>
                      <a:pt x="1203" y="2962"/>
                    </a:lnTo>
                    <a:lnTo>
                      <a:pt x="1150" y="2995"/>
                    </a:lnTo>
                    <a:lnTo>
                      <a:pt x="1094" y="3025"/>
                    </a:lnTo>
                    <a:lnTo>
                      <a:pt x="1036" y="3049"/>
                    </a:lnTo>
                    <a:lnTo>
                      <a:pt x="977" y="3068"/>
                    </a:lnTo>
                    <a:lnTo>
                      <a:pt x="917" y="3083"/>
                    </a:lnTo>
                    <a:lnTo>
                      <a:pt x="855" y="3092"/>
                    </a:lnTo>
                    <a:lnTo>
                      <a:pt x="794" y="3097"/>
                    </a:lnTo>
                    <a:lnTo>
                      <a:pt x="733" y="3097"/>
                    </a:lnTo>
                    <a:lnTo>
                      <a:pt x="671" y="3092"/>
                    </a:lnTo>
                    <a:lnTo>
                      <a:pt x="609" y="3083"/>
                    </a:lnTo>
                    <a:lnTo>
                      <a:pt x="549" y="3068"/>
                    </a:lnTo>
                    <a:lnTo>
                      <a:pt x="490" y="3049"/>
                    </a:lnTo>
                    <a:lnTo>
                      <a:pt x="433" y="3025"/>
                    </a:lnTo>
                    <a:lnTo>
                      <a:pt x="377" y="2995"/>
                    </a:lnTo>
                    <a:lnTo>
                      <a:pt x="323" y="2962"/>
                    </a:lnTo>
                    <a:lnTo>
                      <a:pt x="272" y="2923"/>
                    </a:lnTo>
                    <a:lnTo>
                      <a:pt x="224" y="2879"/>
                    </a:lnTo>
                    <a:lnTo>
                      <a:pt x="178" y="2832"/>
                    </a:lnTo>
                    <a:lnTo>
                      <a:pt x="139" y="2782"/>
                    </a:lnTo>
                    <a:lnTo>
                      <a:pt x="104" y="2729"/>
                    </a:lnTo>
                    <a:lnTo>
                      <a:pt x="75" y="2674"/>
                    </a:lnTo>
                    <a:lnTo>
                      <a:pt x="51" y="2617"/>
                    </a:lnTo>
                    <a:lnTo>
                      <a:pt x="30" y="2560"/>
                    </a:lnTo>
                    <a:lnTo>
                      <a:pt x="15" y="2501"/>
                    </a:lnTo>
                    <a:lnTo>
                      <a:pt x="5" y="2441"/>
                    </a:lnTo>
                    <a:lnTo>
                      <a:pt x="0" y="2381"/>
                    </a:lnTo>
                    <a:lnTo>
                      <a:pt x="0" y="2321"/>
                    </a:lnTo>
                    <a:lnTo>
                      <a:pt x="5" y="2260"/>
                    </a:lnTo>
                    <a:lnTo>
                      <a:pt x="15" y="2200"/>
                    </a:lnTo>
                    <a:lnTo>
                      <a:pt x="30" y="2141"/>
                    </a:lnTo>
                    <a:lnTo>
                      <a:pt x="51" y="2083"/>
                    </a:lnTo>
                    <a:lnTo>
                      <a:pt x="75" y="2027"/>
                    </a:lnTo>
                    <a:lnTo>
                      <a:pt x="104" y="1972"/>
                    </a:lnTo>
                    <a:lnTo>
                      <a:pt x="139" y="1920"/>
                    </a:lnTo>
                    <a:lnTo>
                      <a:pt x="178" y="1869"/>
                    </a:lnTo>
                    <a:lnTo>
                      <a:pt x="224" y="1822"/>
                    </a:lnTo>
                    <a:lnTo>
                      <a:pt x="1815" y="281"/>
                    </a:lnTo>
                    <a:lnTo>
                      <a:pt x="1872" y="230"/>
                    </a:lnTo>
                    <a:lnTo>
                      <a:pt x="1931" y="183"/>
                    </a:lnTo>
                    <a:lnTo>
                      <a:pt x="1992" y="143"/>
                    </a:lnTo>
                    <a:lnTo>
                      <a:pt x="2057" y="108"/>
                    </a:lnTo>
                    <a:lnTo>
                      <a:pt x="2123" y="76"/>
                    </a:lnTo>
                    <a:lnTo>
                      <a:pt x="2191" y="51"/>
                    </a:lnTo>
                    <a:lnTo>
                      <a:pt x="2261" y="31"/>
                    </a:lnTo>
                    <a:lnTo>
                      <a:pt x="2331" y="15"/>
                    </a:lnTo>
                    <a:lnTo>
                      <a:pt x="2402" y="5"/>
                    </a:lnTo>
                    <a:lnTo>
                      <a:pt x="247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grpSp>
            <p:nvGrpSpPr>
              <p:cNvPr id="20" name="Group 12">
                <a:extLst>
                  <a:ext uri="{FF2B5EF4-FFF2-40B4-BE49-F238E27FC236}">
                    <a16:creationId xmlns:a16="http://schemas.microsoft.com/office/drawing/2014/main" id="{4F00DD9E-10AD-B146-7725-1A4E4FB1E80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5455269" y="2556244"/>
                <a:ext cx="142773" cy="113574"/>
                <a:chOff x="6124" y="305"/>
                <a:chExt cx="841" cy="669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21" name="Freeform 13">
                  <a:extLst>
                    <a:ext uri="{FF2B5EF4-FFF2-40B4-BE49-F238E27FC236}">
                      <a16:creationId xmlns:a16="http://schemas.microsoft.com/office/drawing/2014/main" id="{092DEA63-7B59-9B63-0DB3-4CE1B2B835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  <p:sp>
              <p:nvSpPr>
                <p:cNvPr id="22" name="Freeform 14">
                  <a:extLst>
                    <a:ext uri="{FF2B5EF4-FFF2-40B4-BE49-F238E27FC236}">
                      <a16:creationId xmlns:a16="http://schemas.microsoft.com/office/drawing/2014/main" id="{ADD5358F-EEAA-C80C-F61A-701C541FD0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</p:grpSp>
        </p:grp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B9C0B98-D7EC-EC56-2C4D-63C1EA34345E}"/>
              </a:ext>
            </a:extLst>
          </p:cNvPr>
          <p:cNvSpPr/>
          <p:nvPr/>
        </p:nvSpPr>
        <p:spPr>
          <a:xfrm>
            <a:off x="6764488" y="2238891"/>
            <a:ext cx="3662915" cy="27224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>
                <a:solidFill>
                  <a:prstClr val="black">
                    <a:lumMod val="65000"/>
                    <a:lumOff val="3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좌표 값 </a:t>
            </a:r>
            <a:r>
              <a:rPr lang="en-US" altLang="ko-KR" sz="1600" b="1">
                <a:solidFill>
                  <a:prstClr val="black">
                    <a:lumMod val="65000"/>
                    <a:lumOff val="3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mapping</a:t>
            </a: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Mediapipe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x,y,z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Normalized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되어 있음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Cvzone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에서는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값과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값을 곱하여 사용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Z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축의 경우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값을 곱함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양수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손목기준으로 밖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음수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손목기준으로 안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0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 값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손목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 값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엄지 끝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B52A195-8CAF-4ECA-F02D-0A76E631B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795" y="2488441"/>
            <a:ext cx="4562475" cy="485775"/>
          </a:xfrm>
          <a:prstGeom prst="rect">
            <a:avLst/>
          </a:prstGeom>
        </p:spPr>
      </p:pic>
      <p:grpSp>
        <p:nvGrpSpPr>
          <p:cNvPr id="47" name="그룹 46">
            <a:extLst>
              <a:ext uri="{FF2B5EF4-FFF2-40B4-BE49-F238E27FC236}">
                <a16:creationId xmlns:a16="http://schemas.microsoft.com/office/drawing/2014/main" id="{6CE2E9BA-E957-3362-A3BC-DEE6BB3CB65C}"/>
              </a:ext>
            </a:extLst>
          </p:cNvPr>
          <p:cNvGrpSpPr/>
          <p:nvPr/>
        </p:nvGrpSpPr>
        <p:grpSpPr>
          <a:xfrm>
            <a:off x="2376689" y="3136507"/>
            <a:ext cx="3771545" cy="3134401"/>
            <a:chOff x="761865" y="1804195"/>
            <a:chExt cx="2703409" cy="2354309"/>
          </a:xfrm>
        </p:grpSpPr>
        <p:sp>
          <p:nvSpPr>
            <p:cNvPr id="48" name="사각형: 둥근 위쪽 모서리 6">
              <a:extLst>
                <a:ext uri="{FF2B5EF4-FFF2-40B4-BE49-F238E27FC236}">
                  <a16:creationId xmlns:a16="http://schemas.microsoft.com/office/drawing/2014/main" id="{F0BD3600-2F0D-F2BA-1476-F82CB40C9089}"/>
                </a:ext>
              </a:extLst>
            </p:cNvPr>
            <p:cNvSpPr/>
            <p:nvPr/>
          </p:nvSpPr>
          <p:spPr>
            <a:xfrm>
              <a:off x="761865" y="1804195"/>
              <a:ext cx="2703409" cy="2354309"/>
            </a:xfrm>
            <a:prstGeom prst="round2SameRect">
              <a:avLst>
                <a:gd name="adj1" fmla="val 2629"/>
                <a:gd name="adj2" fmla="val 1833"/>
              </a:avLst>
            </a:prstGeom>
            <a:solidFill>
              <a:schemeClr val="bg1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63500" dir="3000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ko-KR" altLang="en-US" sz="4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9" name="사각형: 둥근 위쪽 모서리 5">
              <a:extLst>
                <a:ext uri="{FF2B5EF4-FFF2-40B4-BE49-F238E27FC236}">
                  <a16:creationId xmlns:a16="http://schemas.microsoft.com/office/drawing/2014/main" id="{6ED7679B-3152-9D95-2644-EDDB4CD3B6E1}"/>
                </a:ext>
              </a:extLst>
            </p:cNvPr>
            <p:cNvSpPr/>
            <p:nvPr/>
          </p:nvSpPr>
          <p:spPr>
            <a:xfrm>
              <a:off x="761865" y="1804195"/>
              <a:ext cx="2703408" cy="331571"/>
            </a:xfrm>
            <a:prstGeom prst="round2Same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defRPr/>
              </a:pPr>
              <a:endParaRPr lang="ko-KR" altLang="en-US" sz="4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A2C7CF4D-25C6-C1F5-66A3-E91D5B616E23}"/>
                </a:ext>
              </a:extLst>
            </p:cNvPr>
            <p:cNvGrpSpPr/>
            <p:nvPr/>
          </p:nvGrpSpPr>
          <p:grpSpPr>
            <a:xfrm>
              <a:off x="2433123" y="1900557"/>
              <a:ext cx="893823" cy="138845"/>
              <a:chOff x="5455269" y="2543608"/>
              <a:chExt cx="893823" cy="138845"/>
            </a:xfrm>
          </p:grpSpPr>
          <p:sp>
            <p:nvSpPr>
              <p:cNvPr id="51" name="Freeform 9">
                <a:extLst>
                  <a:ext uri="{FF2B5EF4-FFF2-40B4-BE49-F238E27FC236}">
                    <a16:creationId xmlns:a16="http://schemas.microsoft.com/office/drawing/2014/main" id="{E1119CF2-F853-A931-D2B8-5D5B4BCCE0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6911" y="2543608"/>
                <a:ext cx="105211" cy="138845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52" name="Freeform 6">
                <a:extLst>
                  <a:ext uri="{FF2B5EF4-FFF2-40B4-BE49-F238E27FC236}">
                    <a16:creationId xmlns:a16="http://schemas.microsoft.com/office/drawing/2014/main" id="{34CC28E8-7470-DB3D-9511-024063480D05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 flipH="1" flipV="1">
                <a:off x="6220991" y="2556243"/>
                <a:ext cx="128101" cy="113574"/>
              </a:xfrm>
              <a:custGeom>
                <a:avLst/>
                <a:gdLst>
                  <a:gd name="T0" fmla="*/ 2689 w 3491"/>
                  <a:gd name="T1" fmla="*/ 15 h 3097"/>
                  <a:gd name="T2" fmla="*/ 2963 w 3491"/>
                  <a:gd name="T3" fmla="*/ 108 h 3097"/>
                  <a:gd name="T4" fmla="*/ 3204 w 3491"/>
                  <a:gd name="T5" fmla="*/ 281 h 3097"/>
                  <a:gd name="T6" fmla="*/ 3382 w 3491"/>
                  <a:gd name="T7" fmla="*/ 518 h 3097"/>
                  <a:gd name="T8" fmla="*/ 3475 w 3491"/>
                  <a:gd name="T9" fmla="*/ 786 h 3097"/>
                  <a:gd name="T10" fmla="*/ 3486 w 3491"/>
                  <a:gd name="T11" fmla="*/ 1066 h 3097"/>
                  <a:gd name="T12" fmla="*/ 3413 w 3491"/>
                  <a:gd name="T13" fmla="*/ 1339 h 3097"/>
                  <a:gd name="T14" fmla="*/ 3256 w 3491"/>
                  <a:gd name="T15" fmla="*/ 1586 h 3097"/>
                  <a:gd name="T16" fmla="*/ 1965 w 3491"/>
                  <a:gd name="T17" fmla="*/ 2838 h 3097"/>
                  <a:gd name="T18" fmla="*/ 1873 w 3491"/>
                  <a:gd name="T19" fmla="*/ 2828 h 3097"/>
                  <a:gd name="T20" fmla="*/ 1821 w 3491"/>
                  <a:gd name="T21" fmla="*/ 2749 h 3097"/>
                  <a:gd name="T22" fmla="*/ 1853 w 3491"/>
                  <a:gd name="T23" fmla="*/ 2662 h 3097"/>
                  <a:gd name="T24" fmla="*/ 3153 w 3491"/>
                  <a:gd name="T25" fmla="*/ 1355 h 3097"/>
                  <a:gd name="T26" fmla="*/ 3242 w 3491"/>
                  <a:gd name="T27" fmla="*/ 1126 h 3097"/>
                  <a:gd name="T28" fmla="*/ 3253 w 3491"/>
                  <a:gd name="T29" fmla="*/ 885 h 3097"/>
                  <a:gd name="T30" fmla="*/ 3183 w 3491"/>
                  <a:gd name="T31" fmla="*/ 653 h 3097"/>
                  <a:gd name="T32" fmla="*/ 3035 w 3491"/>
                  <a:gd name="T33" fmla="*/ 448 h 3097"/>
                  <a:gd name="T34" fmla="*/ 2825 w 3491"/>
                  <a:gd name="T35" fmla="*/ 301 h 3097"/>
                  <a:gd name="T36" fmla="*/ 2586 w 3491"/>
                  <a:gd name="T37" fmla="*/ 234 h 3097"/>
                  <a:gd name="T38" fmla="*/ 2340 w 3491"/>
                  <a:gd name="T39" fmla="*/ 243 h 3097"/>
                  <a:gd name="T40" fmla="*/ 2108 w 3491"/>
                  <a:gd name="T41" fmla="*/ 331 h 3097"/>
                  <a:gd name="T42" fmla="*/ 378 w 3491"/>
                  <a:gd name="T43" fmla="*/ 1972 h 3097"/>
                  <a:gd name="T44" fmla="*/ 258 w 3491"/>
                  <a:gd name="T45" fmla="*/ 2149 h 3097"/>
                  <a:gd name="T46" fmla="*/ 218 w 3491"/>
                  <a:gd name="T47" fmla="*/ 2350 h 3097"/>
                  <a:gd name="T48" fmla="*/ 258 w 3491"/>
                  <a:gd name="T49" fmla="*/ 2551 h 3097"/>
                  <a:gd name="T50" fmla="*/ 378 w 3491"/>
                  <a:gd name="T51" fmla="*/ 2728 h 3097"/>
                  <a:gd name="T52" fmla="*/ 558 w 3491"/>
                  <a:gd name="T53" fmla="*/ 2846 h 3097"/>
                  <a:gd name="T54" fmla="*/ 763 w 3491"/>
                  <a:gd name="T55" fmla="*/ 2885 h 3097"/>
                  <a:gd name="T56" fmla="*/ 968 w 3491"/>
                  <a:gd name="T57" fmla="*/ 2846 h 3097"/>
                  <a:gd name="T58" fmla="*/ 1149 w 3491"/>
                  <a:gd name="T59" fmla="*/ 2728 h 3097"/>
                  <a:gd name="T60" fmla="*/ 2809 w 3491"/>
                  <a:gd name="T61" fmla="*/ 1091 h 3097"/>
                  <a:gd name="T62" fmla="*/ 2837 w 3491"/>
                  <a:gd name="T63" fmla="*/ 942 h 3097"/>
                  <a:gd name="T64" fmla="*/ 2791 w 3491"/>
                  <a:gd name="T65" fmla="*/ 797 h 3097"/>
                  <a:gd name="T66" fmla="*/ 2677 w 3491"/>
                  <a:gd name="T67" fmla="*/ 685 h 3097"/>
                  <a:gd name="T68" fmla="*/ 2528 w 3491"/>
                  <a:gd name="T69" fmla="*/ 641 h 3097"/>
                  <a:gd name="T70" fmla="*/ 2377 w 3491"/>
                  <a:gd name="T71" fmla="*/ 668 h 3097"/>
                  <a:gd name="T72" fmla="*/ 1082 w 3491"/>
                  <a:gd name="T73" fmla="*/ 1906 h 3097"/>
                  <a:gd name="T74" fmla="*/ 992 w 3491"/>
                  <a:gd name="T75" fmla="*/ 1937 h 3097"/>
                  <a:gd name="T76" fmla="*/ 911 w 3491"/>
                  <a:gd name="T77" fmla="*/ 1887 h 3097"/>
                  <a:gd name="T78" fmla="*/ 900 w 3491"/>
                  <a:gd name="T79" fmla="*/ 1796 h 3097"/>
                  <a:gd name="T80" fmla="*/ 2165 w 3491"/>
                  <a:gd name="T81" fmla="*/ 546 h 3097"/>
                  <a:gd name="T82" fmla="*/ 2354 w 3491"/>
                  <a:gd name="T83" fmla="*/ 449 h 3097"/>
                  <a:gd name="T84" fmla="*/ 2562 w 3491"/>
                  <a:gd name="T85" fmla="*/ 429 h 3097"/>
                  <a:gd name="T86" fmla="*/ 2763 w 3491"/>
                  <a:gd name="T87" fmla="*/ 488 h 3097"/>
                  <a:gd name="T88" fmla="*/ 2932 w 3491"/>
                  <a:gd name="T89" fmla="*/ 623 h 3097"/>
                  <a:gd name="T90" fmla="*/ 3032 w 3491"/>
                  <a:gd name="T91" fmla="*/ 809 h 3097"/>
                  <a:gd name="T92" fmla="*/ 3053 w 3491"/>
                  <a:gd name="T93" fmla="*/ 1012 h 3097"/>
                  <a:gd name="T94" fmla="*/ 2993 w 3491"/>
                  <a:gd name="T95" fmla="*/ 1209 h 3097"/>
                  <a:gd name="T96" fmla="*/ 1303 w 3491"/>
                  <a:gd name="T97" fmla="*/ 2879 h 3097"/>
                  <a:gd name="T98" fmla="*/ 1094 w 3491"/>
                  <a:gd name="T99" fmla="*/ 3025 h 3097"/>
                  <a:gd name="T100" fmla="*/ 855 w 3491"/>
                  <a:gd name="T101" fmla="*/ 3092 h 3097"/>
                  <a:gd name="T102" fmla="*/ 609 w 3491"/>
                  <a:gd name="T103" fmla="*/ 3083 h 3097"/>
                  <a:gd name="T104" fmla="*/ 377 w 3491"/>
                  <a:gd name="T105" fmla="*/ 2995 h 3097"/>
                  <a:gd name="T106" fmla="*/ 178 w 3491"/>
                  <a:gd name="T107" fmla="*/ 2832 h 3097"/>
                  <a:gd name="T108" fmla="*/ 51 w 3491"/>
                  <a:gd name="T109" fmla="*/ 2617 h 3097"/>
                  <a:gd name="T110" fmla="*/ 0 w 3491"/>
                  <a:gd name="T111" fmla="*/ 2381 h 3097"/>
                  <a:gd name="T112" fmla="*/ 30 w 3491"/>
                  <a:gd name="T113" fmla="*/ 2141 h 3097"/>
                  <a:gd name="T114" fmla="*/ 139 w 3491"/>
                  <a:gd name="T115" fmla="*/ 1920 h 3097"/>
                  <a:gd name="T116" fmla="*/ 1872 w 3491"/>
                  <a:gd name="T117" fmla="*/ 230 h 3097"/>
                  <a:gd name="T118" fmla="*/ 2123 w 3491"/>
                  <a:gd name="T119" fmla="*/ 76 h 3097"/>
                  <a:gd name="T120" fmla="*/ 2402 w 3491"/>
                  <a:gd name="T121" fmla="*/ 5 h 3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491" h="3097">
                    <a:moveTo>
                      <a:pt x="2474" y="0"/>
                    </a:moveTo>
                    <a:lnTo>
                      <a:pt x="2546" y="0"/>
                    </a:lnTo>
                    <a:lnTo>
                      <a:pt x="2618" y="5"/>
                    </a:lnTo>
                    <a:lnTo>
                      <a:pt x="2689" y="15"/>
                    </a:lnTo>
                    <a:lnTo>
                      <a:pt x="2758" y="31"/>
                    </a:lnTo>
                    <a:lnTo>
                      <a:pt x="2828" y="51"/>
                    </a:lnTo>
                    <a:lnTo>
                      <a:pt x="2896" y="76"/>
                    </a:lnTo>
                    <a:lnTo>
                      <a:pt x="2963" y="108"/>
                    </a:lnTo>
                    <a:lnTo>
                      <a:pt x="3026" y="143"/>
                    </a:lnTo>
                    <a:lnTo>
                      <a:pt x="3088" y="183"/>
                    </a:lnTo>
                    <a:lnTo>
                      <a:pt x="3147" y="230"/>
                    </a:lnTo>
                    <a:lnTo>
                      <a:pt x="3204" y="281"/>
                    </a:lnTo>
                    <a:lnTo>
                      <a:pt x="3256" y="336"/>
                    </a:lnTo>
                    <a:lnTo>
                      <a:pt x="3303" y="394"/>
                    </a:lnTo>
                    <a:lnTo>
                      <a:pt x="3345" y="455"/>
                    </a:lnTo>
                    <a:lnTo>
                      <a:pt x="3382" y="518"/>
                    </a:lnTo>
                    <a:lnTo>
                      <a:pt x="3413" y="582"/>
                    </a:lnTo>
                    <a:lnTo>
                      <a:pt x="3439" y="650"/>
                    </a:lnTo>
                    <a:lnTo>
                      <a:pt x="3460" y="717"/>
                    </a:lnTo>
                    <a:lnTo>
                      <a:pt x="3475" y="786"/>
                    </a:lnTo>
                    <a:lnTo>
                      <a:pt x="3486" y="856"/>
                    </a:lnTo>
                    <a:lnTo>
                      <a:pt x="3491" y="926"/>
                    </a:lnTo>
                    <a:lnTo>
                      <a:pt x="3491" y="996"/>
                    </a:lnTo>
                    <a:lnTo>
                      <a:pt x="3486" y="1066"/>
                    </a:lnTo>
                    <a:lnTo>
                      <a:pt x="3475" y="1136"/>
                    </a:lnTo>
                    <a:lnTo>
                      <a:pt x="3460" y="1205"/>
                    </a:lnTo>
                    <a:lnTo>
                      <a:pt x="3439" y="1273"/>
                    </a:lnTo>
                    <a:lnTo>
                      <a:pt x="3413" y="1339"/>
                    </a:lnTo>
                    <a:lnTo>
                      <a:pt x="3382" y="1404"/>
                    </a:lnTo>
                    <a:lnTo>
                      <a:pt x="3345" y="1467"/>
                    </a:lnTo>
                    <a:lnTo>
                      <a:pt x="3303" y="1528"/>
                    </a:lnTo>
                    <a:lnTo>
                      <a:pt x="3256" y="1586"/>
                    </a:lnTo>
                    <a:lnTo>
                      <a:pt x="3204" y="1641"/>
                    </a:lnTo>
                    <a:lnTo>
                      <a:pt x="2007" y="2813"/>
                    </a:lnTo>
                    <a:lnTo>
                      <a:pt x="1988" y="2828"/>
                    </a:lnTo>
                    <a:lnTo>
                      <a:pt x="1965" y="2838"/>
                    </a:lnTo>
                    <a:lnTo>
                      <a:pt x="1942" y="2844"/>
                    </a:lnTo>
                    <a:lnTo>
                      <a:pt x="1918" y="2844"/>
                    </a:lnTo>
                    <a:lnTo>
                      <a:pt x="1894" y="2838"/>
                    </a:lnTo>
                    <a:lnTo>
                      <a:pt x="1873" y="2828"/>
                    </a:lnTo>
                    <a:lnTo>
                      <a:pt x="1853" y="2813"/>
                    </a:lnTo>
                    <a:lnTo>
                      <a:pt x="1837" y="2793"/>
                    </a:lnTo>
                    <a:lnTo>
                      <a:pt x="1827" y="2772"/>
                    </a:lnTo>
                    <a:lnTo>
                      <a:pt x="1821" y="2749"/>
                    </a:lnTo>
                    <a:lnTo>
                      <a:pt x="1821" y="2726"/>
                    </a:lnTo>
                    <a:lnTo>
                      <a:pt x="1827" y="2703"/>
                    </a:lnTo>
                    <a:lnTo>
                      <a:pt x="1837" y="2681"/>
                    </a:lnTo>
                    <a:lnTo>
                      <a:pt x="1853" y="2662"/>
                    </a:lnTo>
                    <a:lnTo>
                      <a:pt x="3035" y="1505"/>
                    </a:lnTo>
                    <a:lnTo>
                      <a:pt x="3079" y="1458"/>
                    </a:lnTo>
                    <a:lnTo>
                      <a:pt x="3118" y="1407"/>
                    </a:lnTo>
                    <a:lnTo>
                      <a:pt x="3153" y="1355"/>
                    </a:lnTo>
                    <a:lnTo>
                      <a:pt x="3183" y="1300"/>
                    </a:lnTo>
                    <a:lnTo>
                      <a:pt x="3208" y="1243"/>
                    </a:lnTo>
                    <a:lnTo>
                      <a:pt x="3228" y="1185"/>
                    </a:lnTo>
                    <a:lnTo>
                      <a:pt x="3242" y="1126"/>
                    </a:lnTo>
                    <a:lnTo>
                      <a:pt x="3253" y="1066"/>
                    </a:lnTo>
                    <a:lnTo>
                      <a:pt x="3257" y="1006"/>
                    </a:lnTo>
                    <a:lnTo>
                      <a:pt x="3257" y="946"/>
                    </a:lnTo>
                    <a:lnTo>
                      <a:pt x="3253" y="885"/>
                    </a:lnTo>
                    <a:lnTo>
                      <a:pt x="3242" y="826"/>
                    </a:lnTo>
                    <a:lnTo>
                      <a:pt x="3228" y="766"/>
                    </a:lnTo>
                    <a:lnTo>
                      <a:pt x="3208" y="709"/>
                    </a:lnTo>
                    <a:lnTo>
                      <a:pt x="3183" y="653"/>
                    </a:lnTo>
                    <a:lnTo>
                      <a:pt x="3153" y="598"/>
                    </a:lnTo>
                    <a:lnTo>
                      <a:pt x="3118" y="545"/>
                    </a:lnTo>
                    <a:lnTo>
                      <a:pt x="3079" y="495"/>
                    </a:lnTo>
                    <a:lnTo>
                      <a:pt x="3035" y="448"/>
                    </a:lnTo>
                    <a:lnTo>
                      <a:pt x="2985" y="403"/>
                    </a:lnTo>
                    <a:lnTo>
                      <a:pt x="2935" y="364"/>
                    </a:lnTo>
                    <a:lnTo>
                      <a:pt x="2881" y="331"/>
                    </a:lnTo>
                    <a:lnTo>
                      <a:pt x="2825" y="301"/>
                    </a:lnTo>
                    <a:lnTo>
                      <a:pt x="2767" y="277"/>
                    </a:lnTo>
                    <a:lnTo>
                      <a:pt x="2708" y="258"/>
                    </a:lnTo>
                    <a:lnTo>
                      <a:pt x="2648" y="243"/>
                    </a:lnTo>
                    <a:lnTo>
                      <a:pt x="2586" y="234"/>
                    </a:lnTo>
                    <a:lnTo>
                      <a:pt x="2525" y="229"/>
                    </a:lnTo>
                    <a:lnTo>
                      <a:pt x="2464" y="229"/>
                    </a:lnTo>
                    <a:lnTo>
                      <a:pt x="2402" y="234"/>
                    </a:lnTo>
                    <a:lnTo>
                      <a:pt x="2340" y="243"/>
                    </a:lnTo>
                    <a:lnTo>
                      <a:pt x="2280" y="258"/>
                    </a:lnTo>
                    <a:lnTo>
                      <a:pt x="2221" y="277"/>
                    </a:lnTo>
                    <a:lnTo>
                      <a:pt x="2164" y="301"/>
                    </a:lnTo>
                    <a:lnTo>
                      <a:pt x="2108" y="331"/>
                    </a:lnTo>
                    <a:lnTo>
                      <a:pt x="2055" y="364"/>
                    </a:lnTo>
                    <a:lnTo>
                      <a:pt x="2003" y="403"/>
                    </a:lnTo>
                    <a:lnTo>
                      <a:pt x="1955" y="448"/>
                    </a:lnTo>
                    <a:lnTo>
                      <a:pt x="378" y="1972"/>
                    </a:lnTo>
                    <a:lnTo>
                      <a:pt x="341" y="2013"/>
                    </a:lnTo>
                    <a:lnTo>
                      <a:pt x="307" y="2057"/>
                    </a:lnTo>
                    <a:lnTo>
                      <a:pt x="280" y="2102"/>
                    </a:lnTo>
                    <a:lnTo>
                      <a:pt x="258" y="2149"/>
                    </a:lnTo>
                    <a:lnTo>
                      <a:pt x="241" y="2199"/>
                    </a:lnTo>
                    <a:lnTo>
                      <a:pt x="228" y="2248"/>
                    </a:lnTo>
                    <a:lnTo>
                      <a:pt x="220" y="2299"/>
                    </a:lnTo>
                    <a:lnTo>
                      <a:pt x="218" y="2350"/>
                    </a:lnTo>
                    <a:lnTo>
                      <a:pt x="220" y="2402"/>
                    </a:lnTo>
                    <a:lnTo>
                      <a:pt x="228" y="2452"/>
                    </a:lnTo>
                    <a:lnTo>
                      <a:pt x="241" y="2503"/>
                    </a:lnTo>
                    <a:lnTo>
                      <a:pt x="258" y="2551"/>
                    </a:lnTo>
                    <a:lnTo>
                      <a:pt x="280" y="2599"/>
                    </a:lnTo>
                    <a:lnTo>
                      <a:pt x="307" y="2644"/>
                    </a:lnTo>
                    <a:lnTo>
                      <a:pt x="341" y="2687"/>
                    </a:lnTo>
                    <a:lnTo>
                      <a:pt x="378" y="2728"/>
                    </a:lnTo>
                    <a:lnTo>
                      <a:pt x="419" y="2765"/>
                    </a:lnTo>
                    <a:lnTo>
                      <a:pt x="463" y="2796"/>
                    </a:lnTo>
                    <a:lnTo>
                      <a:pt x="509" y="2824"/>
                    </a:lnTo>
                    <a:lnTo>
                      <a:pt x="558" y="2846"/>
                    </a:lnTo>
                    <a:lnTo>
                      <a:pt x="608" y="2863"/>
                    </a:lnTo>
                    <a:lnTo>
                      <a:pt x="660" y="2874"/>
                    </a:lnTo>
                    <a:lnTo>
                      <a:pt x="711" y="2882"/>
                    </a:lnTo>
                    <a:lnTo>
                      <a:pt x="763" y="2885"/>
                    </a:lnTo>
                    <a:lnTo>
                      <a:pt x="816" y="2882"/>
                    </a:lnTo>
                    <a:lnTo>
                      <a:pt x="867" y="2874"/>
                    </a:lnTo>
                    <a:lnTo>
                      <a:pt x="919" y="2863"/>
                    </a:lnTo>
                    <a:lnTo>
                      <a:pt x="968" y="2846"/>
                    </a:lnTo>
                    <a:lnTo>
                      <a:pt x="1018" y="2824"/>
                    </a:lnTo>
                    <a:lnTo>
                      <a:pt x="1064" y="2796"/>
                    </a:lnTo>
                    <a:lnTo>
                      <a:pt x="1108" y="2765"/>
                    </a:lnTo>
                    <a:lnTo>
                      <a:pt x="1149" y="2728"/>
                    </a:lnTo>
                    <a:lnTo>
                      <a:pt x="2741" y="1187"/>
                    </a:lnTo>
                    <a:lnTo>
                      <a:pt x="2768" y="1158"/>
                    </a:lnTo>
                    <a:lnTo>
                      <a:pt x="2791" y="1125"/>
                    </a:lnTo>
                    <a:lnTo>
                      <a:pt x="2809" y="1091"/>
                    </a:lnTo>
                    <a:lnTo>
                      <a:pt x="2823" y="1055"/>
                    </a:lnTo>
                    <a:lnTo>
                      <a:pt x="2831" y="1018"/>
                    </a:lnTo>
                    <a:lnTo>
                      <a:pt x="2837" y="980"/>
                    </a:lnTo>
                    <a:lnTo>
                      <a:pt x="2837" y="942"/>
                    </a:lnTo>
                    <a:lnTo>
                      <a:pt x="2831" y="904"/>
                    </a:lnTo>
                    <a:lnTo>
                      <a:pt x="2823" y="867"/>
                    </a:lnTo>
                    <a:lnTo>
                      <a:pt x="2809" y="832"/>
                    </a:lnTo>
                    <a:lnTo>
                      <a:pt x="2791" y="797"/>
                    </a:lnTo>
                    <a:lnTo>
                      <a:pt x="2768" y="764"/>
                    </a:lnTo>
                    <a:lnTo>
                      <a:pt x="2741" y="734"/>
                    </a:lnTo>
                    <a:lnTo>
                      <a:pt x="2710" y="707"/>
                    </a:lnTo>
                    <a:lnTo>
                      <a:pt x="2677" y="685"/>
                    </a:lnTo>
                    <a:lnTo>
                      <a:pt x="2642" y="668"/>
                    </a:lnTo>
                    <a:lnTo>
                      <a:pt x="2605" y="654"/>
                    </a:lnTo>
                    <a:lnTo>
                      <a:pt x="2567" y="645"/>
                    </a:lnTo>
                    <a:lnTo>
                      <a:pt x="2528" y="641"/>
                    </a:lnTo>
                    <a:lnTo>
                      <a:pt x="2490" y="641"/>
                    </a:lnTo>
                    <a:lnTo>
                      <a:pt x="2452" y="645"/>
                    </a:lnTo>
                    <a:lnTo>
                      <a:pt x="2415" y="654"/>
                    </a:lnTo>
                    <a:lnTo>
                      <a:pt x="2377" y="668"/>
                    </a:lnTo>
                    <a:lnTo>
                      <a:pt x="2343" y="685"/>
                    </a:lnTo>
                    <a:lnTo>
                      <a:pt x="2309" y="707"/>
                    </a:lnTo>
                    <a:lnTo>
                      <a:pt x="2278" y="734"/>
                    </a:lnTo>
                    <a:lnTo>
                      <a:pt x="1082" y="1906"/>
                    </a:lnTo>
                    <a:lnTo>
                      <a:pt x="1062" y="1922"/>
                    </a:lnTo>
                    <a:lnTo>
                      <a:pt x="1040" y="1931"/>
                    </a:lnTo>
                    <a:lnTo>
                      <a:pt x="1017" y="1937"/>
                    </a:lnTo>
                    <a:lnTo>
                      <a:pt x="992" y="1937"/>
                    </a:lnTo>
                    <a:lnTo>
                      <a:pt x="969" y="1931"/>
                    </a:lnTo>
                    <a:lnTo>
                      <a:pt x="947" y="1922"/>
                    </a:lnTo>
                    <a:lnTo>
                      <a:pt x="927" y="1906"/>
                    </a:lnTo>
                    <a:lnTo>
                      <a:pt x="911" y="1887"/>
                    </a:lnTo>
                    <a:lnTo>
                      <a:pt x="900" y="1865"/>
                    </a:lnTo>
                    <a:lnTo>
                      <a:pt x="896" y="1842"/>
                    </a:lnTo>
                    <a:lnTo>
                      <a:pt x="896" y="1819"/>
                    </a:lnTo>
                    <a:lnTo>
                      <a:pt x="900" y="1796"/>
                    </a:lnTo>
                    <a:lnTo>
                      <a:pt x="911" y="1775"/>
                    </a:lnTo>
                    <a:lnTo>
                      <a:pt x="927" y="1755"/>
                    </a:lnTo>
                    <a:lnTo>
                      <a:pt x="2123" y="583"/>
                    </a:lnTo>
                    <a:lnTo>
                      <a:pt x="2165" y="546"/>
                    </a:lnTo>
                    <a:lnTo>
                      <a:pt x="2209" y="515"/>
                    </a:lnTo>
                    <a:lnTo>
                      <a:pt x="2255" y="488"/>
                    </a:lnTo>
                    <a:lnTo>
                      <a:pt x="2304" y="465"/>
                    </a:lnTo>
                    <a:lnTo>
                      <a:pt x="2354" y="449"/>
                    </a:lnTo>
                    <a:lnTo>
                      <a:pt x="2405" y="436"/>
                    </a:lnTo>
                    <a:lnTo>
                      <a:pt x="2457" y="429"/>
                    </a:lnTo>
                    <a:lnTo>
                      <a:pt x="2509" y="427"/>
                    </a:lnTo>
                    <a:lnTo>
                      <a:pt x="2562" y="429"/>
                    </a:lnTo>
                    <a:lnTo>
                      <a:pt x="2613" y="436"/>
                    </a:lnTo>
                    <a:lnTo>
                      <a:pt x="2665" y="449"/>
                    </a:lnTo>
                    <a:lnTo>
                      <a:pt x="2714" y="465"/>
                    </a:lnTo>
                    <a:lnTo>
                      <a:pt x="2763" y="488"/>
                    </a:lnTo>
                    <a:lnTo>
                      <a:pt x="2810" y="515"/>
                    </a:lnTo>
                    <a:lnTo>
                      <a:pt x="2854" y="546"/>
                    </a:lnTo>
                    <a:lnTo>
                      <a:pt x="2895" y="583"/>
                    </a:lnTo>
                    <a:lnTo>
                      <a:pt x="2932" y="623"/>
                    </a:lnTo>
                    <a:lnTo>
                      <a:pt x="2965" y="666"/>
                    </a:lnTo>
                    <a:lnTo>
                      <a:pt x="2993" y="713"/>
                    </a:lnTo>
                    <a:lnTo>
                      <a:pt x="3015" y="760"/>
                    </a:lnTo>
                    <a:lnTo>
                      <a:pt x="3032" y="809"/>
                    </a:lnTo>
                    <a:lnTo>
                      <a:pt x="3045" y="859"/>
                    </a:lnTo>
                    <a:lnTo>
                      <a:pt x="3053" y="910"/>
                    </a:lnTo>
                    <a:lnTo>
                      <a:pt x="3055" y="961"/>
                    </a:lnTo>
                    <a:lnTo>
                      <a:pt x="3053" y="1012"/>
                    </a:lnTo>
                    <a:lnTo>
                      <a:pt x="3045" y="1063"/>
                    </a:lnTo>
                    <a:lnTo>
                      <a:pt x="3032" y="1113"/>
                    </a:lnTo>
                    <a:lnTo>
                      <a:pt x="3015" y="1162"/>
                    </a:lnTo>
                    <a:lnTo>
                      <a:pt x="2993" y="1209"/>
                    </a:lnTo>
                    <a:lnTo>
                      <a:pt x="2965" y="1255"/>
                    </a:lnTo>
                    <a:lnTo>
                      <a:pt x="2932" y="1298"/>
                    </a:lnTo>
                    <a:lnTo>
                      <a:pt x="2895" y="1339"/>
                    </a:lnTo>
                    <a:lnTo>
                      <a:pt x="1303" y="2879"/>
                    </a:lnTo>
                    <a:lnTo>
                      <a:pt x="1255" y="2923"/>
                    </a:lnTo>
                    <a:lnTo>
                      <a:pt x="1203" y="2962"/>
                    </a:lnTo>
                    <a:lnTo>
                      <a:pt x="1150" y="2995"/>
                    </a:lnTo>
                    <a:lnTo>
                      <a:pt x="1094" y="3025"/>
                    </a:lnTo>
                    <a:lnTo>
                      <a:pt x="1036" y="3049"/>
                    </a:lnTo>
                    <a:lnTo>
                      <a:pt x="977" y="3068"/>
                    </a:lnTo>
                    <a:lnTo>
                      <a:pt x="917" y="3083"/>
                    </a:lnTo>
                    <a:lnTo>
                      <a:pt x="855" y="3092"/>
                    </a:lnTo>
                    <a:lnTo>
                      <a:pt x="794" y="3097"/>
                    </a:lnTo>
                    <a:lnTo>
                      <a:pt x="733" y="3097"/>
                    </a:lnTo>
                    <a:lnTo>
                      <a:pt x="671" y="3092"/>
                    </a:lnTo>
                    <a:lnTo>
                      <a:pt x="609" y="3083"/>
                    </a:lnTo>
                    <a:lnTo>
                      <a:pt x="549" y="3068"/>
                    </a:lnTo>
                    <a:lnTo>
                      <a:pt x="490" y="3049"/>
                    </a:lnTo>
                    <a:lnTo>
                      <a:pt x="433" y="3025"/>
                    </a:lnTo>
                    <a:lnTo>
                      <a:pt x="377" y="2995"/>
                    </a:lnTo>
                    <a:lnTo>
                      <a:pt x="323" y="2962"/>
                    </a:lnTo>
                    <a:lnTo>
                      <a:pt x="272" y="2923"/>
                    </a:lnTo>
                    <a:lnTo>
                      <a:pt x="224" y="2879"/>
                    </a:lnTo>
                    <a:lnTo>
                      <a:pt x="178" y="2832"/>
                    </a:lnTo>
                    <a:lnTo>
                      <a:pt x="139" y="2782"/>
                    </a:lnTo>
                    <a:lnTo>
                      <a:pt x="104" y="2729"/>
                    </a:lnTo>
                    <a:lnTo>
                      <a:pt x="75" y="2674"/>
                    </a:lnTo>
                    <a:lnTo>
                      <a:pt x="51" y="2617"/>
                    </a:lnTo>
                    <a:lnTo>
                      <a:pt x="30" y="2560"/>
                    </a:lnTo>
                    <a:lnTo>
                      <a:pt x="15" y="2501"/>
                    </a:lnTo>
                    <a:lnTo>
                      <a:pt x="5" y="2441"/>
                    </a:lnTo>
                    <a:lnTo>
                      <a:pt x="0" y="2381"/>
                    </a:lnTo>
                    <a:lnTo>
                      <a:pt x="0" y="2321"/>
                    </a:lnTo>
                    <a:lnTo>
                      <a:pt x="5" y="2260"/>
                    </a:lnTo>
                    <a:lnTo>
                      <a:pt x="15" y="2200"/>
                    </a:lnTo>
                    <a:lnTo>
                      <a:pt x="30" y="2141"/>
                    </a:lnTo>
                    <a:lnTo>
                      <a:pt x="51" y="2083"/>
                    </a:lnTo>
                    <a:lnTo>
                      <a:pt x="75" y="2027"/>
                    </a:lnTo>
                    <a:lnTo>
                      <a:pt x="104" y="1972"/>
                    </a:lnTo>
                    <a:lnTo>
                      <a:pt x="139" y="1920"/>
                    </a:lnTo>
                    <a:lnTo>
                      <a:pt x="178" y="1869"/>
                    </a:lnTo>
                    <a:lnTo>
                      <a:pt x="224" y="1822"/>
                    </a:lnTo>
                    <a:lnTo>
                      <a:pt x="1815" y="281"/>
                    </a:lnTo>
                    <a:lnTo>
                      <a:pt x="1872" y="230"/>
                    </a:lnTo>
                    <a:lnTo>
                      <a:pt x="1931" y="183"/>
                    </a:lnTo>
                    <a:lnTo>
                      <a:pt x="1992" y="143"/>
                    </a:lnTo>
                    <a:lnTo>
                      <a:pt x="2057" y="108"/>
                    </a:lnTo>
                    <a:lnTo>
                      <a:pt x="2123" y="76"/>
                    </a:lnTo>
                    <a:lnTo>
                      <a:pt x="2191" y="51"/>
                    </a:lnTo>
                    <a:lnTo>
                      <a:pt x="2261" y="31"/>
                    </a:lnTo>
                    <a:lnTo>
                      <a:pt x="2331" y="15"/>
                    </a:lnTo>
                    <a:lnTo>
                      <a:pt x="2402" y="5"/>
                    </a:lnTo>
                    <a:lnTo>
                      <a:pt x="247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grpSp>
            <p:nvGrpSpPr>
              <p:cNvPr id="53" name="Group 12">
                <a:extLst>
                  <a:ext uri="{FF2B5EF4-FFF2-40B4-BE49-F238E27FC236}">
                    <a16:creationId xmlns:a16="http://schemas.microsoft.com/office/drawing/2014/main" id="{9CF3AC84-44FB-78F9-D9AF-42D77C09FBC5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5455269" y="2556244"/>
                <a:ext cx="142773" cy="113573"/>
                <a:chOff x="6124" y="305"/>
                <a:chExt cx="841" cy="669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54" name="Freeform 13">
                  <a:extLst>
                    <a:ext uri="{FF2B5EF4-FFF2-40B4-BE49-F238E27FC236}">
                      <a16:creationId xmlns:a16="http://schemas.microsoft.com/office/drawing/2014/main" id="{E9E83DA2-FDF3-9C00-7F9C-37AF71AADB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  <p:sp>
              <p:nvSpPr>
                <p:cNvPr id="55" name="Freeform 14">
                  <a:extLst>
                    <a:ext uri="{FF2B5EF4-FFF2-40B4-BE49-F238E27FC236}">
                      <a16:creationId xmlns:a16="http://schemas.microsoft.com/office/drawing/2014/main" id="{DF77D03E-66C6-E47F-6605-FD26E158BE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</p:grpSp>
        </p:grpSp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E939CD0F-BE44-204F-E971-CF2E11CD0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146" y="4020257"/>
            <a:ext cx="1257300" cy="495300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0EAE4214-B1C3-C9C1-823E-C1AA480D3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1146" y="5327846"/>
            <a:ext cx="1219200" cy="4286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F2EA446-9CC9-8ECA-A379-27F34C28C1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4159" y="4977557"/>
            <a:ext cx="1389019" cy="112920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B39AAD7-7EBD-2FEA-D467-B4AFC61886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4005" y="3768240"/>
            <a:ext cx="1379173" cy="99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23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7BB7B3B-4C5D-46E8-902E-F28E2FA0FF83}"/>
              </a:ext>
            </a:extLst>
          </p:cNvPr>
          <p:cNvSpPr/>
          <p:nvPr/>
        </p:nvSpPr>
        <p:spPr>
          <a:xfrm>
            <a:off x="253093" y="1185694"/>
            <a:ext cx="11762014" cy="5543549"/>
          </a:xfrm>
          <a:prstGeom prst="roundRect">
            <a:avLst>
              <a:gd name="adj" fmla="val 1963"/>
            </a:avLst>
          </a:prstGeom>
          <a:solidFill>
            <a:schemeClr val="bg2">
              <a:lumMod val="90000"/>
            </a:schemeClr>
          </a:solidFill>
          <a:ln w="31750">
            <a:solidFill>
              <a:srgbClr val="6757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45F5E9-19B3-4F17-B918-E607302670E7}"/>
              </a:ext>
            </a:extLst>
          </p:cNvPr>
          <p:cNvSpPr/>
          <p:nvPr/>
        </p:nvSpPr>
        <p:spPr>
          <a:xfrm>
            <a:off x="176892" y="1099969"/>
            <a:ext cx="11762013" cy="5540315"/>
          </a:xfrm>
          <a:prstGeom prst="roundRect">
            <a:avLst>
              <a:gd name="adj" fmla="val 1457"/>
            </a:avLst>
          </a:prstGeom>
          <a:solidFill>
            <a:schemeClr val="bg1"/>
          </a:solidFill>
          <a:ln w="31750">
            <a:solidFill>
              <a:srgbClr val="675750"/>
            </a:solidFill>
          </a:ln>
          <a:effectLst>
            <a:innerShdw dist="127000" dir="13500000">
              <a:prstClr val="black">
                <a:alpha val="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latinLnBrk="0">
              <a:defRPr/>
            </a:pPr>
            <a:endParaRPr lang="ko-KR" altLang="en-US" sz="3600" kern="0" dirty="0">
              <a:solidFill>
                <a:srgbClr val="6757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2218B62-4FBE-05C6-1EEC-E6EAEDAA35BD}"/>
              </a:ext>
            </a:extLst>
          </p:cNvPr>
          <p:cNvGrpSpPr/>
          <p:nvPr/>
        </p:nvGrpSpPr>
        <p:grpSpPr>
          <a:xfrm>
            <a:off x="176893" y="217715"/>
            <a:ext cx="6223907" cy="725261"/>
            <a:chOff x="176893" y="217715"/>
            <a:chExt cx="6223907" cy="725261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13013D04-231B-6187-9C5E-F708ADABB9B6}"/>
                </a:ext>
              </a:extLst>
            </p:cNvPr>
            <p:cNvSpPr/>
            <p:nvPr/>
          </p:nvSpPr>
          <p:spPr>
            <a:xfrm>
              <a:off x="253093" y="303440"/>
              <a:ext cx="6147707" cy="639536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D8CFACF-DDEC-A3DC-E358-FDDA5D01F569}"/>
                </a:ext>
              </a:extLst>
            </p:cNvPr>
            <p:cNvSpPr/>
            <p:nvPr/>
          </p:nvSpPr>
          <p:spPr>
            <a:xfrm>
              <a:off x="176893" y="217715"/>
              <a:ext cx="6147707" cy="63953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28650" lvl="1" latinLnBrk="0">
                <a:defRPr/>
              </a:pPr>
              <a:r>
                <a:rPr lang="en-US" altLang="ko-KR" sz="2800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Unity</a:t>
              </a:r>
              <a:endPara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2A10B81-5D10-E557-4B0B-8764120272E9}"/>
                </a:ext>
              </a:extLst>
            </p:cNvPr>
            <p:cNvSpPr/>
            <p:nvPr/>
          </p:nvSpPr>
          <p:spPr>
            <a:xfrm>
              <a:off x="325709" y="331605"/>
              <a:ext cx="436156" cy="43615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</a:t>
              </a:r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endParaRPr lang="en-US" altLang="ko-KR" b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B9C0B98-D7EC-EC56-2C4D-63C1EA34345E}"/>
              </a:ext>
            </a:extLst>
          </p:cNvPr>
          <p:cNvSpPr/>
          <p:nvPr/>
        </p:nvSpPr>
        <p:spPr>
          <a:xfrm>
            <a:off x="7045169" y="1739603"/>
            <a:ext cx="3662915" cy="4499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>
                <a:solidFill>
                  <a:prstClr val="black">
                    <a:lumMod val="65000"/>
                    <a:lumOff val="3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수신 및 가공</a:t>
            </a:r>
            <a:endParaRPr lang="en-US" altLang="ko-KR" sz="1600" b="1">
              <a:solidFill>
                <a:prstClr val="black">
                  <a:lumMod val="65000"/>
                  <a:lumOff val="35000"/>
                </a:prst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UDRReceive 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(cvzone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제공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사용하여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Python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부터 사용자 손 좌표 데이터 받아옴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괄호제거하고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기준으로 나누어 좌표저장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x,y,z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값을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unity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맞추어 변경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/100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한 이유는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unity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소수점 단위로 움직여서이고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빼준 이유는 화면 중앙에 손이 있을 경우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값을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맞춰주기 위함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171450" indent="-171450" algn="ctr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사용자에 따라</a:t>
            </a:r>
            <a:r>
              <a:rPr lang="en-US" altLang="ko-KR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캠의 크기에 따라 </a:t>
            </a:r>
            <a:endParaRPr lang="en-US" altLang="ko-KR" sz="1100" b="1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알아서 조정해서 사용하는 듯 함</a:t>
            </a:r>
            <a:endParaRPr lang="en-US" altLang="ko-KR" sz="1100" b="1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아무리 움직여도</a:t>
            </a:r>
            <a:r>
              <a:rPr lang="en-US" altLang="ko-KR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z</a:t>
            </a:r>
            <a:r>
              <a:rPr lang="ko-KR" altLang="en-US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축의 경우 나누는 값을 줄인다고 해도</a:t>
            </a:r>
            <a:endParaRPr lang="en-US" altLang="ko-KR" sz="1100" b="1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손목 값은 항상 </a:t>
            </a:r>
            <a:r>
              <a:rPr lang="en-US" altLang="ko-KR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</a:t>
            </a:r>
            <a:r>
              <a:rPr lang="ko-KR" altLang="en-US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이기 때문에 유의미한 </a:t>
            </a:r>
            <a:r>
              <a:rPr lang="en-US" altLang="ko-KR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z</a:t>
            </a:r>
            <a:r>
              <a:rPr lang="ko-KR" altLang="en-US" sz="1100" b="1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 이동은 없음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B11EEB18-7D33-287D-89D5-2BA73FF94901}"/>
              </a:ext>
            </a:extLst>
          </p:cNvPr>
          <p:cNvGrpSpPr/>
          <p:nvPr/>
        </p:nvGrpSpPr>
        <p:grpSpPr>
          <a:xfrm>
            <a:off x="687142" y="1739603"/>
            <a:ext cx="5127207" cy="4261045"/>
            <a:chOff x="761865" y="1804195"/>
            <a:chExt cx="2703409" cy="2354309"/>
          </a:xfrm>
        </p:grpSpPr>
        <p:sp>
          <p:nvSpPr>
            <p:cNvPr id="33" name="사각형: 둥근 위쪽 모서리 6">
              <a:extLst>
                <a:ext uri="{FF2B5EF4-FFF2-40B4-BE49-F238E27FC236}">
                  <a16:creationId xmlns:a16="http://schemas.microsoft.com/office/drawing/2014/main" id="{FDEED07C-32E4-624B-E10C-6D80E62B2690}"/>
                </a:ext>
              </a:extLst>
            </p:cNvPr>
            <p:cNvSpPr/>
            <p:nvPr/>
          </p:nvSpPr>
          <p:spPr>
            <a:xfrm>
              <a:off x="761865" y="1804195"/>
              <a:ext cx="2703409" cy="2354309"/>
            </a:xfrm>
            <a:prstGeom prst="round2SameRect">
              <a:avLst>
                <a:gd name="adj1" fmla="val 2629"/>
                <a:gd name="adj2" fmla="val 1833"/>
              </a:avLst>
            </a:prstGeom>
            <a:solidFill>
              <a:schemeClr val="bg1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63500" dir="3000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ko-KR" altLang="en-US" sz="4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4" name="사각형: 둥근 위쪽 모서리 5">
              <a:extLst>
                <a:ext uri="{FF2B5EF4-FFF2-40B4-BE49-F238E27FC236}">
                  <a16:creationId xmlns:a16="http://schemas.microsoft.com/office/drawing/2014/main" id="{D5480166-9B00-788A-CA80-C43153ADBB28}"/>
                </a:ext>
              </a:extLst>
            </p:cNvPr>
            <p:cNvSpPr/>
            <p:nvPr/>
          </p:nvSpPr>
          <p:spPr>
            <a:xfrm>
              <a:off x="761865" y="1804195"/>
              <a:ext cx="2703408" cy="331571"/>
            </a:xfrm>
            <a:prstGeom prst="round2Same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defRPr/>
              </a:pPr>
              <a:endParaRPr lang="ko-KR" altLang="en-US" sz="4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FB4E1415-6F68-24DE-2842-F95CF12B0A22}"/>
                </a:ext>
              </a:extLst>
            </p:cNvPr>
            <p:cNvGrpSpPr/>
            <p:nvPr/>
          </p:nvGrpSpPr>
          <p:grpSpPr>
            <a:xfrm>
              <a:off x="2433123" y="1900557"/>
              <a:ext cx="893823" cy="138845"/>
              <a:chOff x="5455269" y="2543608"/>
              <a:chExt cx="893823" cy="138845"/>
            </a:xfrm>
          </p:grpSpPr>
          <p:sp>
            <p:nvSpPr>
              <p:cNvPr id="36" name="Freeform 9">
                <a:extLst>
                  <a:ext uri="{FF2B5EF4-FFF2-40B4-BE49-F238E27FC236}">
                    <a16:creationId xmlns:a16="http://schemas.microsoft.com/office/drawing/2014/main" id="{76B75D34-AEEA-C3B7-D719-C175CD446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6911" y="2543608"/>
                <a:ext cx="105211" cy="138845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7" name="Freeform 6">
                <a:extLst>
                  <a:ext uri="{FF2B5EF4-FFF2-40B4-BE49-F238E27FC236}">
                    <a16:creationId xmlns:a16="http://schemas.microsoft.com/office/drawing/2014/main" id="{55541D25-A6F1-38C4-6DA6-083308185E5F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 flipH="1" flipV="1">
                <a:off x="6220991" y="2556243"/>
                <a:ext cx="128101" cy="113574"/>
              </a:xfrm>
              <a:custGeom>
                <a:avLst/>
                <a:gdLst>
                  <a:gd name="T0" fmla="*/ 2689 w 3491"/>
                  <a:gd name="T1" fmla="*/ 15 h 3097"/>
                  <a:gd name="T2" fmla="*/ 2963 w 3491"/>
                  <a:gd name="T3" fmla="*/ 108 h 3097"/>
                  <a:gd name="T4" fmla="*/ 3204 w 3491"/>
                  <a:gd name="T5" fmla="*/ 281 h 3097"/>
                  <a:gd name="T6" fmla="*/ 3382 w 3491"/>
                  <a:gd name="T7" fmla="*/ 518 h 3097"/>
                  <a:gd name="T8" fmla="*/ 3475 w 3491"/>
                  <a:gd name="T9" fmla="*/ 786 h 3097"/>
                  <a:gd name="T10" fmla="*/ 3486 w 3491"/>
                  <a:gd name="T11" fmla="*/ 1066 h 3097"/>
                  <a:gd name="T12" fmla="*/ 3413 w 3491"/>
                  <a:gd name="T13" fmla="*/ 1339 h 3097"/>
                  <a:gd name="T14" fmla="*/ 3256 w 3491"/>
                  <a:gd name="T15" fmla="*/ 1586 h 3097"/>
                  <a:gd name="T16" fmla="*/ 1965 w 3491"/>
                  <a:gd name="T17" fmla="*/ 2838 h 3097"/>
                  <a:gd name="T18" fmla="*/ 1873 w 3491"/>
                  <a:gd name="T19" fmla="*/ 2828 h 3097"/>
                  <a:gd name="T20" fmla="*/ 1821 w 3491"/>
                  <a:gd name="T21" fmla="*/ 2749 h 3097"/>
                  <a:gd name="T22" fmla="*/ 1853 w 3491"/>
                  <a:gd name="T23" fmla="*/ 2662 h 3097"/>
                  <a:gd name="T24" fmla="*/ 3153 w 3491"/>
                  <a:gd name="T25" fmla="*/ 1355 h 3097"/>
                  <a:gd name="T26" fmla="*/ 3242 w 3491"/>
                  <a:gd name="T27" fmla="*/ 1126 h 3097"/>
                  <a:gd name="T28" fmla="*/ 3253 w 3491"/>
                  <a:gd name="T29" fmla="*/ 885 h 3097"/>
                  <a:gd name="T30" fmla="*/ 3183 w 3491"/>
                  <a:gd name="T31" fmla="*/ 653 h 3097"/>
                  <a:gd name="T32" fmla="*/ 3035 w 3491"/>
                  <a:gd name="T33" fmla="*/ 448 h 3097"/>
                  <a:gd name="T34" fmla="*/ 2825 w 3491"/>
                  <a:gd name="T35" fmla="*/ 301 h 3097"/>
                  <a:gd name="T36" fmla="*/ 2586 w 3491"/>
                  <a:gd name="T37" fmla="*/ 234 h 3097"/>
                  <a:gd name="T38" fmla="*/ 2340 w 3491"/>
                  <a:gd name="T39" fmla="*/ 243 h 3097"/>
                  <a:gd name="T40" fmla="*/ 2108 w 3491"/>
                  <a:gd name="T41" fmla="*/ 331 h 3097"/>
                  <a:gd name="T42" fmla="*/ 378 w 3491"/>
                  <a:gd name="T43" fmla="*/ 1972 h 3097"/>
                  <a:gd name="T44" fmla="*/ 258 w 3491"/>
                  <a:gd name="T45" fmla="*/ 2149 h 3097"/>
                  <a:gd name="T46" fmla="*/ 218 w 3491"/>
                  <a:gd name="T47" fmla="*/ 2350 h 3097"/>
                  <a:gd name="T48" fmla="*/ 258 w 3491"/>
                  <a:gd name="T49" fmla="*/ 2551 h 3097"/>
                  <a:gd name="T50" fmla="*/ 378 w 3491"/>
                  <a:gd name="T51" fmla="*/ 2728 h 3097"/>
                  <a:gd name="T52" fmla="*/ 558 w 3491"/>
                  <a:gd name="T53" fmla="*/ 2846 h 3097"/>
                  <a:gd name="T54" fmla="*/ 763 w 3491"/>
                  <a:gd name="T55" fmla="*/ 2885 h 3097"/>
                  <a:gd name="T56" fmla="*/ 968 w 3491"/>
                  <a:gd name="T57" fmla="*/ 2846 h 3097"/>
                  <a:gd name="T58" fmla="*/ 1149 w 3491"/>
                  <a:gd name="T59" fmla="*/ 2728 h 3097"/>
                  <a:gd name="T60" fmla="*/ 2809 w 3491"/>
                  <a:gd name="T61" fmla="*/ 1091 h 3097"/>
                  <a:gd name="T62" fmla="*/ 2837 w 3491"/>
                  <a:gd name="T63" fmla="*/ 942 h 3097"/>
                  <a:gd name="T64" fmla="*/ 2791 w 3491"/>
                  <a:gd name="T65" fmla="*/ 797 h 3097"/>
                  <a:gd name="T66" fmla="*/ 2677 w 3491"/>
                  <a:gd name="T67" fmla="*/ 685 h 3097"/>
                  <a:gd name="T68" fmla="*/ 2528 w 3491"/>
                  <a:gd name="T69" fmla="*/ 641 h 3097"/>
                  <a:gd name="T70" fmla="*/ 2377 w 3491"/>
                  <a:gd name="T71" fmla="*/ 668 h 3097"/>
                  <a:gd name="T72" fmla="*/ 1082 w 3491"/>
                  <a:gd name="T73" fmla="*/ 1906 h 3097"/>
                  <a:gd name="T74" fmla="*/ 992 w 3491"/>
                  <a:gd name="T75" fmla="*/ 1937 h 3097"/>
                  <a:gd name="T76" fmla="*/ 911 w 3491"/>
                  <a:gd name="T77" fmla="*/ 1887 h 3097"/>
                  <a:gd name="T78" fmla="*/ 900 w 3491"/>
                  <a:gd name="T79" fmla="*/ 1796 h 3097"/>
                  <a:gd name="T80" fmla="*/ 2165 w 3491"/>
                  <a:gd name="T81" fmla="*/ 546 h 3097"/>
                  <a:gd name="T82" fmla="*/ 2354 w 3491"/>
                  <a:gd name="T83" fmla="*/ 449 h 3097"/>
                  <a:gd name="T84" fmla="*/ 2562 w 3491"/>
                  <a:gd name="T85" fmla="*/ 429 h 3097"/>
                  <a:gd name="T86" fmla="*/ 2763 w 3491"/>
                  <a:gd name="T87" fmla="*/ 488 h 3097"/>
                  <a:gd name="T88" fmla="*/ 2932 w 3491"/>
                  <a:gd name="T89" fmla="*/ 623 h 3097"/>
                  <a:gd name="T90" fmla="*/ 3032 w 3491"/>
                  <a:gd name="T91" fmla="*/ 809 h 3097"/>
                  <a:gd name="T92" fmla="*/ 3053 w 3491"/>
                  <a:gd name="T93" fmla="*/ 1012 h 3097"/>
                  <a:gd name="T94" fmla="*/ 2993 w 3491"/>
                  <a:gd name="T95" fmla="*/ 1209 h 3097"/>
                  <a:gd name="T96" fmla="*/ 1303 w 3491"/>
                  <a:gd name="T97" fmla="*/ 2879 h 3097"/>
                  <a:gd name="T98" fmla="*/ 1094 w 3491"/>
                  <a:gd name="T99" fmla="*/ 3025 h 3097"/>
                  <a:gd name="T100" fmla="*/ 855 w 3491"/>
                  <a:gd name="T101" fmla="*/ 3092 h 3097"/>
                  <a:gd name="T102" fmla="*/ 609 w 3491"/>
                  <a:gd name="T103" fmla="*/ 3083 h 3097"/>
                  <a:gd name="T104" fmla="*/ 377 w 3491"/>
                  <a:gd name="T105" fmla="*/ 2995 h 3097"/>
                  <a:gd name="T106" fmla="*/ 178 w 3491"/>
                  <a:gd name="T107" fmla="*/ 2832 h 3097"/>
                  <a:gd name="T108" fmla="*/ 51 w 3491"/>
                  <a:gd name="T109" fmla="*/ 2617 h 3097"/>
                  <a:gd name="T110" fmla="*/ 0 w 3491"/>
                  <a:gd name="T111" fmla="*/ 2381 h 3097"/>
                  <a:gd name="T112" fmla="*/ 30 w 3491"/>
                  <a:gd name="T113" fmla="*/ 2141 h 3097"/>
                  <a:gd name="T114" fmla="*/ 139 w 3491"/>
                  <a:gd name="T115" fmla="*/ 1920 h 3097"/>
                  <a:gd name="T116" fmla="*/ 1872 w 3491"/>
                  <a:gd name="T117" fmla="*/ 230 h 3097"/>
                  <a:gd name="T118" fmla="*/ 2123 w 3491"/>
                  <a:gd name="T119" fmla="*/ 76 h 3097"/>
                  <a:gd name="T120" fmla="*/ 2402 w 3491"/>
                  <a:gd name="T121" fmla="*/ 5 h 3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491" h="3097">
                    <a:moveTo>
                      <a:pt x="2474" y="0"/>
                    </a:moveTo>
                    <a:lnTo>
                      <a:pt x="2546" y="0"/>
                    </a:lnTo>
                    <a:lnTo>
                      <a:pt x="2618" y="5"/>
                    </a:lnTo>
                    <a:lnTo>
                      <a:pt x="2689" y="15"/>
                    </a:lnTo>
                    <a:lnTo>
                      <a:pt x="2758" y="31"/>
                    </a:lnTo>
                    <a:lnTo>
                      <a:pt x="2828" y="51"/>
                    </a:lnTo>
                    <a:lnTo>
                      <a:pt x="2896" y="76"/>
                    </a:lnTo>
                    <a:lnTo>
                      <a:pt x="2963" y="108"/>
                    </a:lnTo>
                    <a:lnTo>
                      <a:pt x="3026" y="143"/>
                    </a:lnTo>
                    <a:lnTo>
                      <a:pt x="3088" y="183"/>
                    </a:lnTo>
                    <a:lnTo>
                      <a:pt x="3147" y="230"/>
                    </a:lnTo>
                    <a:lnTo>
                      <a:pt x="3204" y="281"/>
                    </a:lnTo>
                    <a:lnTo>
                      <a:pt x="3256" y="336"/>
                    </a:lnTo>
                    <a:lnTo>
                      <a:pt x="3303" y="394"/>
                    </a:lnTo>
                    <a:lnTo>
                      <a:pt x="3345" y="455"/>
                    </a:lnTo>
                    <a:lnTo>
                      <a:pt x="3382" y="518"/>
                    </a:lnTo>
                    <a:lnTo>
                      <a:pt x="3413" y="582"/>
                    </a:lnTo>
                    <a:lnTo>
                      <a:pt x="3439" y="650"/>
                    </a:lnTo>
                    <a:lnTo>
                      <a:pt x="3460" y="717"/>
                    </a:lnTo>
                    <a:lnTo>
                      <a:pt x="3475" y="786"/>
                    </a:lnTo>
                    <a:lnTo>
                      <a:pt x="3486" y="856"/>
                    </a:lnTo>
                    <a:lnTo>
                      <a:pt x="3491" y="926"/>
                    </a:lnTo>
                    <a:lnTo>
                      <a:pt x="3491" y="996"/>
                    </a:lnTo>
                    <a:lnTo>
                      <a:pt x="3486" y="1066"/>
                    </a:lnTo>
                    <a:lnTo>
                      <a:pt x="3475" y="1136"/>
                    </a:lnTo>
                    <a:lnTo>
                      <a:pt x="3460" y="1205"/>
                    </a:lnTo>
                    <a:lnTo>
                      <a:pt x="3439" y="1273"/>
                    </a:lnTo>
                    <a:lnTo>
                      <a:pt x="3413" y="1339"/>
                    </a:lnTo>
                    <a:lnTo>
                      <a:pt x="3382" y="1404"/>
                    </a:lnTo>
                    <a:lnTo>
                      <a:pt x="3345" y="1467"/>
                    </a:lnTo>
                    <a:lnTo>
                      <a:pt x="3303" y="1528"/>
                    </a:lnTo>
                    <a:lnTo>
                      <a:pt x="3256" y="1586"/>
                    </a:lnTo>
                    <a:lnTo>
                      <a:pt x="3204" y="1641"/>
                    </a:lnTo>
                    <a:lnTo>
                      <a:pt x="2007" y="2813"/>
                    </a:lnTo>
                    <a:lnTo>
                      <a:pt x="1988" y="2828"/>
                    </a:lnTo>
                    <a:lnTo>
                      <a:pt x="1965" y="2838"/>
                    </a:lnTo>
                    <a:lnTo>
                      <a:pt x="1942" y="2844"/>
                    </a:lnTo>
                    <a:lnTo>
                      <a:pt x="1918" y="2844"/>
                    </a:lnTo>
                    <a:lnTo>
                      <a:pt x="1894" y="2838"/>
                    </a:lnTo>
                    <a:lnTo>
                      <a:pt x="1873" y="2828"/>
                    </a:lnTo>
                    <a:lnTo>
                      <a:pt x="1853" y="2813"/>
                    </a:lnTo>
                    <a:lnTo>
                      <a:pt x="1837" y="2793"/>
                    </a:lnTo>
                    <a:lnTo>
                      <a:pt x="1827" y="2772"/>
                    </a:lnTo>
                    <a:lnTo>
                      <a:pt x="1821" y="2749"/>
                    </a:lnTo>
                    <a:lnTo>
                      <a:pt x="1821" y="2726"/>
                    </a:lnTo>
                    <a:lnTo>
                      <a:pt x="1827" y="2703"/>
                    </a:lnTo>
                    <a:lnTo>
                      <a:pt x="1837" y="2681"/>
                    </a:lnTo>
                    <a:lnTo>
                      <a:pt x="1853" y="2662"/>
                    </a:lnTo>
                    <a:lnTo>
                      <a:pt x="3035" y="1505"/>
                    </a:lnTo>
                    <a:lnTo>
                      <a:pt x="3079" y="1458"/>
                    </a:lnTo>
                    <a:lnTo>
                      <a:pt x="3118" y="1407"/>
                    </a:lnTo>
                    <a:lnTo>
                      <a:pt x="3153" y="1355"/>
                    </a:lnTo>
                    <a:lnTo>
                      <a:pt x="3183" y="1300"/>
                    </a:lnTo>
                    <a:lnTo>
                      <a:pt x="3208" y="1243"/>
                    </a:lnTo>
                    <a:lnTo>
                      <a:pt x="3228" y="1185"/>
                    </a:lnTo>
                    <a:lnTo>
                      <a:pt x="3242" y="1126"/>
                    </a:lnTo>
                    <a:lnTo>
                      <a:pt x="3253" y="1066"/>
                    </a:lnTo>
                    <a:lnTo>
                      <a:pt x="3257" y="1006"/>
                    </a:lnTo>
                    <a:lnTo>
                      <a:pt x="3257" y="946"/>
                    </a:lnTo>
                    <a:lnTo>
                      <a:pt x="3253" y="885"/>
                    </a:lnTo>
                    <a:lnTo>
                      <a:pt x="3242" y="826"/>
                    </a:lnTo>
                    <a:lnTo>
                      <a:pt x="3228" y="766"/>
                    </a:lnTo>
                    <a:lnTo>
                      <a:pt x="3208" y="709"/>
                    </a:lnTo>
                    <a:lnTo>
                      <a:pt x="3183" y="653"/>
                    </a:lnTo>
                    <a:lnTo>
                      <a:pt x="3153" y="598"/>
                    </a:lnTo>
                    <a:lnTo>
                      <a:pt x="3118" y="545"/>
                    </a:lnTo>
                    <a:lnTo>
                      <a:pt x="3079" y="495"/>
                    </a:lnTo>
                    <a:lnTo>
                      <a:pt x="3035" y="448"/>
                    </a:lnTo>
                    <a:lnTo>
                      <a:pt x="2985" y="403"/>
                    </a:lnTo>
                    <a:lnTo>
                      <a:pt x="2935" y="364"/>
                    </a:lnTo>
                    <a:lnTo>
                      <a:pt x="2881" y="331"/>
                    </a:lnTo>
                    <a:lnTo>
                      <a:pt x="2825" y="301"/>
                    </a:lnTo>
                    <a:lnTo>
                      <a:pt x="2767" y="277"/>
                    </a:lnTo>
                    <a:lnTo>
                      <a:pt x="2708" y="258"/>
                    </a:lnTo>
                    <a:lnTo>
                      <a:pt x="2648" y="243"/>
                    </a:lnTo>
                    <a:lnTo>
                      <a:pt x="2586" y="234"/>
                    </a:lnTo>
                    <a:lnTo>
                      <a:pt x="2525" y="229"/>
                    </a:lnTo>
                    <a:lnTo>
                      <a:pt x="2464" y="229"/>
                    </a:lnTo>
                    <a:lnTo>
                      <a:pt x="2402" y="234"/>
                    </a:lnTo>
                    <a:lnTo>
                      <a:pt x="2340" y="243"/>
                    </a:lnTo>
                    <a:lnTo>
                      <a:pt x="2280" y="258"/>
                    </a:lnTo>
                    <a:lnTo>
                      <a:pt x="2221" y="277"/>
                    </a:lnTo>
                    <a:lnTo>
                      <a:pt x="2164" y="301"/>
                    </a:lnTo>
                    <a:lnTo>
                      <a:pt x="2108" y="331"/>
                    </a:lnTo>
                    <a:lnTo>
                      <a:pt x="2055" y="364"/>
                    </a:lnTo>
                    <a:lnTo>
                      <a:pt x="2003" y="403"/>
                    </a:lnTo>
                    <a:lnTo>
                      <a:pt x="1955" y="448"/>
                    </a:lnTo>
                    <a:lnTo>
                      <a:pt x="378" y="1972"/>
                    </a:lnTo>
                    <a:lnTo>
                      <a:pt x="341" y="2013"/>
                    </a:lnTo>
                    <a:lnTo>
                      <a:pt x="307" y="2057"/>
                    </a:lnTo>
                    <a:lnTo>
                      <a:pt x="280" y="2102"/>
                    </a:lnTo>
                    <a:lnTo>
                      <a:pt x="258" y="2149"/>
                    </a:lnTo>
                    <a:lnTo>
                      <a:pt x="241" y="2199"/>
                    </a:lnTo>
                    <a:lnTo>
                      <a:pt x="228" y="2248"/>
                    </a:lnTo>
                    <a:lnTo>
                      <a:pt x="220" y="2299"/>
                    </a:lnTo>
                    <a:lnTo>
                      <a:pt x="218" y="2350"/>
                    </a:lnTo>
                    <a:lnTo>
                      <a:pt x="220" y="2402"/>
                    </a:lnTo>
                    <a:lnTo>
                      <a:pt x="228" y="2452"/>
                    </a:lnTo>
                    <a:lnTo>
                      <a:pt x="241" y="2503"/>
                    </a:lnTo>
                    <a:lnTo>
                      <a:pt x="258" y="2551"/>
                    </a:lnTo>
                    <a:lnTo>
                      <a:pt x="280" y="2599"/>
                    </a:lnTo>
                    <a:lnTo>
                      <a:pt x="307" y="2644"/>
                    </a:lnTo>
                    <a:lnTo>
                      <a:pt x="341" y="2687"/>
                    </a:lnTo>
                    <a:lnTo>
                      <a:pt x="378" y="2728"/>
                    </a:lnTo>
                    <a:lnTo>
                      <a:pt x="419" y="2765"/>
                    </a:lnTo>
                    <a:lnTo>
                      <a:pt x="463" y="2796"/>
                    </a:lnTo>
                    <a:lnTo>
                      <a:pt x="509" y="2824"/>
                    </a:lnTo>
                    <a:lnTo>
                      <a:pt x="558" y="2846"/>
                    </a:lnTo>
                    <a:lnTo>
                      <a:pt x="608" y="2863"/>
                    </a:lnTo>
                    <a:lnTo>
                      <a:pt x="660" y="2874"/>
                    </a:lnTo>
                    <a:lnTo>
                      <a:pt x="711" y="2882"/>
                    </a:lnTo>
                    <a:lnTo>
                      <a:pt x="763" y="2885"/>
                    </a:lnTo>
                    <a:lnTo>
                      <a:pt x="816" y="2882"/>
                    </a:lnTo>
                    <a:lnTo>
                      <a:pt x="867" y="2874"/>
                    </a:lnTo>
                    <a:lnTo>
                      <a:pt x="919" y="2863"/>
                    </a:lnTo>
                    <a:lnTo>
                      <a:pt x="968" y="2846"/>
                    </a:lnTo>
                    <a:lnTo>
                      <a:pt x="1018" y="2824"/>
                    </a:lnTo>
                    <a:lnTo>
                      <a:pt x="1064" y="2796"/>
                    </a:lnTo>
                    <a:lnTo>
                      <a:pt x="1108" y="2765"/>
                    </a:lnTo>
                    <a:lnTo>
                      <a:pt x="1149" y="2728"/>
                    </a:lnTo>
                    <a:lnTo>
                      <a:pt x="2741" y="1187"/>
                    </a:lnTo>
                    <a:lnTo>
                      <a:pt x="2768" y="1158"/>
                    </a:lnTo>
                    <a:lnTo>
                      <a:pt x="2791" y="1125"/>
                    </a:lnTo>
                    <a:lnTo>
                      <a:pt x="2809" y="1091"/>
                    </a:lnTo>
                    <a:lnTo>
                      <a:pt x="2823" y="1055"/>
                    </a:lnTo>
                    <a:lnTo>
                      <a:pt x="2831" y="1018"/>
                    </a:lnTo>
                    <a:lnTo>
                      <a:pt x="2837" y="980"/>
                    </a:lnTo>
                    <a:lnTo>
                      <a:pt x="2837" y="942"/>
                    </a:lnTo>
                    <a:lnTo>
                      <a:pt x="2831" y="904"/>
                    </a:lnTo>
                    <a:lnTo>
                      <a:pt x="2823" y="867"/>
                    </a:lnTo>
                    <a:lnTo>
                      <a:pt x="2809" y="832"/>
                    </a:lnTo>
                    <a:lnTo>
                      <a:pt x="2791" y="797"/>
                    </a:lnTo>
                    <a:lnTo>
                      <a:pt x="2768" y="764"/>
                    </a:lnTo>
                    <a:lnTo>
                      <a:pt x="2741" y="734"/>
                    </a:lnTo>
                    <a:lnTo>
                      <a:pt x="2710" y="707"/>
                    </a:lnTo>
                    <a:lnTo>
                      <a:pt x="2677" y="685"/>
                    </a:lnTo>
                    <a:lnTo>
                      <a:pt x="2642" y="668"/>
                    </a:lnTo>
                    <a:lnTo>
                      <a:pt x="2605" y="654"/>
                    </a:lnTo>
                    <a:lnTo>
                      <a:pt x="2567" y="645"/>
                    </a:lnTo>
                    <a:lnTo>
                      <a:pt x="2528" y="641"/>
                    </a:lnTo>
                    <a:lnTo>
                      <a:pt x="2490" y="641"/>
                    </a:lnTo>
                    <a:lnTo>
                      <a:pt x="2452" y="645"/>
                    </a:lnTo>
                    <a:lnTo>
                      <a:pt x="2415" y="654"/>
                    </a:lnTo>
                    <a:lnTo>
                      <a:pt x="2377" y="668"/>
                    </a:lnTo>
                    <a:lnTo>
                      <a:pt x="2343" y="685"/>
                    </a:lnTo>
                    <a:lnTo>
                      <a:pt x="2309" y="707"/>
                    </a:lnTo>
                    <a:lnTo>
                      <a:pt x="2278" y="734"/>
                    </a:lnTo>
                    <a:lnTo>
                      <a:pt x="1082" y="1906"/>
                    </a:lnTo>
                    <a:lnTo>
                      <a:pt x="1062" y="1922"/>
                    </a:lnTo>
                    <a:lnTo>
                      <a:pt x="1040" y="1931"/>
                    </a:lnTo>
                    <a:lnTo>
                      <a:pt x="1017" y="1937"/>
                    </a:lnTo>
                    <a:lnTo>
                      <a:pt x="992" y="1937"/>
                    </a:lnTo>
                    <a:lnTo>
                      <a:pt x="969" y="1931"/>
                    </a:lnTo>
                    <a:lnTo>
                      <a:pt x="947" y="1922"/>
                    </a:lnTo>
                    <a:lnTo>
                      <a:pt x="927" y="1906"/>
                    </a:lnTo>
                    <a:lnTo>
                      <a:pt x="911" y="1887"/>
                    </a:lnTo>
                    <a:lnTo>
                      <a:pt x="900" y="1865"/>
                    </a:lnTo>
                    <a:lnTo>
                      <a:pt x="896" y="1842"/>
                    </a:lnTo>
                    <a:lnTo>
                      <a:pt x="896" y="1819"/>
                    </a:lnTo>
                    <a:lnTo>
                      <a:pt x="900" y="1796"/>
                    </a:lnTo>
                    <a:lnTo>
                      <a:pt x="911" y="1775"/>
                    </a:lnTo>
                    <a:lnTo>
                      <a:pt x="927" y="1755"/>
                    </a:lnTo>
                    <a:lnTo>
                      <a:pt x="2123" y="583"/>
                    </a:lnTo>
                    <a:lnTo>
                      <a:pt x="2165" y="546"/>
                    </a:lnTo>
                    <a:lnTo>
                      <a:pt x="2209" y="515"/>
                    </a:lnTo>
                    <a:lnTo>
                      <a:pt x="2255" y="488"/>
                    </a:lnTo>
                    <a:lnTo>
                      <a:pt x="2304" y="465"/>
                    </a:lnTo>
                    <a:lnTo>
                      <a:pt x="2354" y="449"/>
                    </a:lnTo>
                    <a:lnTo>
                      <a:pt x="2405" y="436"/>
                    </a:lnTo>
                    <a:lnTo>
                      <a:pt x="2457" y="429"/>
                    </a:lnTo>
                    <a:lnTo>
                      <a:pt x="2509" y="427"/>
                    </a:lnTo>
                    <a:lnTo>
                      <a:pt x="2562" y="429"/>
                    </a:lnTo>
                    <a:lnTo>
                      <a:pt x="2613" y="436"/>
                    </a:lnTo>
                    <a:lnTo>
                      <a:pt x="2665" y="449"/>
                    </a:lnTo>
                    <a:lnTo>
                      <a:pt x="2714" y="465"/>
                    </a:lnTo>
                    <a:lnTo>
                      <a:pt x="2763" y="488"/>
                    </a:lnTo>
                    <a:lnTo>
                      <a:pt x="2810" y="515"/>
                    </a:lnTo>
                    <a:lnTo>
                      <a:pt x="2854" y="546"/>
                    </a:lnTo>
                    <a:lnTo>
                      <a:pt x="2895" y="583"/>
                    </a:lnTo>
                    <a:lnTo>
                      <a:pt x="2932" y="623"/>
                    </a:lnTo>
                    <a:lnTo>
                      <a:pt x="2965" y="666"/>
                    </a:lnTo>
                    <a:lnTo>
                      <a:pt x="2993" y="713"/>
                    </a:lnTo>
                    <a:lnTo>
                      <a:pt x="3015" y="760"/>
                    </a:lnTo>
                    <a:lnTo>
                      <a:pt x="3032" y="809"/>
                    </a:lnTo>
                    <a:lnTo>
                      <a:pt x="3045" y="859"/>
                    </a:lnTo>
                    <a:lnTo>
                      <a:pt x="3053" y="910"/>
                    </a:lnTo>
                    <a:lnTo>
                      <a:pt x="3055" y="961"/>
                    </a:lnTo>
                    <a:lnTo>
                      <a:pt x="3053" y="1012"/>
                    </a:lnTo>
                    <a:lnTo>
                      <a:pt x="3045" y="1063"/>
                    </a:lnTo>
                    <a:lnTo>
                      <a:pt x="3032" y="1113"/>
                    </a:lnTo>
                    <a:lnTo>
                      <a:pt x="3015" y="1162"/>
                    </a:lnTo>
                    <a:lnTo>
                      <a:pt x="2993" y="1209"/>
                    </a:lnTo>
                    <a:lnTo>
                      <a:pt x="2965" y="1255"/>
                    </a:lnTo>
                    <a:lnTo>
                      <a:pt x="2932" y="1298"/>
                    </a:lnTo>
                    <a:lnTo>
                      <a:pt x="2895" y="1339"/>
                    </a:lnTo>
                    <a:lnTo>
                      <a:pt x="1303" y="2879"/>
                    </a:lnTo>
                    <a:lnTo>
                      <a:pt x="1255" y="2923"/>
                    </a:lnTo>
                    <a:lnTo>
                      <a:pt x="1203" y="2962"/>
                    </a:lnTo>
                    <a:lnTo>
                      <a:pt x="1150" y="2995"/>
                    </a:lnTo>
                    <a:lnTo>
                      <a:pt x="1094" y="3025"/>
                    </a:lnTo>
                    <a:lnTo>
                      <a:pt x="1036" y="3049"/>
                    </a:lnTo>
                    <a:lnTo>
                      <a:pt x="977" y="3068"/>
                    </a:lnTo>
                    <a:lnTo>
                      <a:pt x="917" y="3083"/>
                    </a:lnTo>
                    <a:lnTo>
                      <a:pt x="855" y="3092"/>
                    </a:lnTo>
                    <a:lnTo>
                      <a:pt x="794" y="3097"/>
                    </a:lnTo>
                    <a:lnTo>
                      <a:pt x="733" y="3097"/>
                    </a:lnTo>
                    <a:lnTo>
                      <a:pt x="671" y="3092"/>
                    </a:lnTo>
                    <a:lnTo>
                      <a:pt x="609" y="3083"/>
                    </a:lnTo>
                    <a:lnTo>
                      <a:pt x="549" y="3068"/>
                    </a:lnTo>
                    <a:lnTo>
                      <a:pt x="490" y="3049"/>
                    </a:lnTo>
                    <a:lnTo>
                      <a:pt x="433" y="3025"/>
                    </a:lnTo>
                    <a:lnTo>
                      <a:pt x="377" y="2995"/>
                    </a:lnTo>
                    <a:lnTo>
                      <a:pt x="323" y="2962"/>
                    </a:lnTo>
                    <a:lnTo>
                      <a:pt x="272" y="2923"/>
                    </a:lnTo>
                    <a:lnTo>
                      <a:pt x="224" y="2879"/>
                    </a:lnTo>
                    <a:lnTo>
                      <a:pt x="178" y="2832"/>
                    </a:lnTo>
                    <a:lnTo>
                      <a:pt x="139" y="2782"/>
                    </a:lnTo>
                    <a:lnTo>
                      <a:pt x="104" y="2729"/>
                    </a:lnTo>
                    <a:lnTo>
                      <a:pt x="75" y="2674"/>
                    </a:lnTo>
                    <a:lnTo>
                      <a:pt x="51" y="2617"/>
                    </a:lnTo>
                    <a:lnTo>
                      <a:pt x="30" y="2560"/>
                    </a:lnTo>
                    <a:lnTo>
                      <a:pt x="15" y="2501"/>
                    </a:lnTo>
                    <a:lnTo>
                      <a:pt x="5" y="2441"/>
                    </a:lnTo>
                    <a:lnTo>
                      <a:pt x="0" y="2381"/>
                    </a:lnTo>
                    <a:lnTo>
                      <a:pt x="0" y="2321"/>
                    </a:lnTo>
                    <a:lnTo>
                      <a:pt x="5" y="2260"/>
                    </a:lnTo>
                    <a:lnTo>
                      <a:pt x="15" y="2200"/>
                    </a:lnTo>
                    <a:lnTo>
                      <a:pt x="30" y="2141"/>
                    </a:lnTo>
                    <a:lnTo>
                      <a:pt x="51" y="2083"/>
                    </a:lnTo>
                    <a:lnTo>
                      <a:pt x="75" y="2027"/>
                    </a:lnTo>
                    <a:lnTo>
                      <a:pt x="104" y="1972"/>
                    </a:lnTo>
                    <a:lnTo>
                      <a:pt x="139" y="1920"/>
                    </a:lnTo>
                    <a:lnTo>
                      <a:pt x="178" y="1869"/>
                    </a:lnTo>
                    <a:lnTo>
                      <a:pt x="224" y="1822"/>
                    </a:lnTo>
                    <a:lnTo>
                      <a:pt x="1815" y="281"/>
                    </a:lnTo>
                    <a:lnTo>
                      <a:pt x="1872" y="230"/>
                    </a:lnTo>
                    <a:lnTo>
                      <a:pt x="1931" y="183"/>
                    </a:lnTo>
                    <a:lnTo>
                      <a:pt x="1992" y="143"/>
                    </a:lnTo>
                    <a:lnTo>
                      <a:pt x="2057" y="108"/>
                    </a:lnTo>
                    <a:lnTo>
                      <a:pt x="2123" y="76"/>
                    </a:lnTo>
                    <a:lnTo>
                      <a:pt x="2191" y="51"/>
                    </a:lnTo>
                    <a:lnTo>
                      <a:pt x="2261" y="31"/>
                    </a:lnTo>
                    <a:lnTo>
                      <a:pt x="2331" y="15"/>
                    </a:lnTo>
                    <a:lnTo>
                      <a:pt x="2402" y="5"/>
                    </a:lnTo>
                    <a:lnTo>
                      <a:pt x="247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grpSp>
            <p:nvGrpSpPr>
              <p:cNvPr id="38" name="Group 12">
                <a:extLst>
                  <a:ext uri="{FF2B5EF4-FFF2-40B4-BE49-F238E27FC236}">
                    <a16:creationId xmlns:a16="http://schemas.microsoft.com/office/drawing/2014/main" id="{9C9CD5F6-16B1-F20A-1E98-1B67992985A0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5455269" y="2556244"/>
                <a:ext cx="142773" cy="113573"/>
                <a:chOff x="6124" y="305"/>
                <a:chExt cx="841" cy="669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39" name="Freeform 13">
                  <a:extLst>
                    <a:ext uri="{FF2B5EF4-FFF2-40B4-BE49-F238E27FC236}">
                      <a16:creationId xmlns:a16="http://schemas.microsoft.com/office/drawing/2014/main" id="{1946B8AD-9AFF-7BCD-B507-9DFB5814AA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  <p:sp>
              <p:nvSpPr>
                <p:cNvPr id="40" name="Freeform 14">
                  <a:extLst>
                    <a:ext uri="{FF2B5EF4-FFF2-40B4-BE49-F238E27FC236}">
                      <a16:creationId xmlns:a16="http://schemas.microsoft.com/office/drawing/2014/main" id="{4DC84A39-61C0-636E-17F4-C1110B6E36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</p:grpSp>
        </p:grp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EF269713-C93F-4BDD-CABD-1BC01C4C4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614" y="2611846"/>
            <a:ext cx="4655386" cy="300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181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7BB7B3B-4C5D-46E8-902E-F28E2FA0FF83}"/>
              </a:ext>
            </a:extLst>
          </p:cNvPr>
          <p:cNvSpPr/>
          <p:nvPr/>
        </p:nvSpPr>
        <p:spPr>
          <a:xfrm>
            <a:off x="253093" y="1185694"/>
            <a:ext cx="11762014" cy="5543549"/>
          </a:xfrm>
          <a:prstGeom prst="roundRect">
            <a:avLst>
              <a:gd name="adj" fmla="val 1963"/>
            </a:avLst>
          </a:prstGeom>
          <a:solidFill>
            <a:schemeClr val="bg2">
              <a:lumMod val="90000"/>
            </a:schemeClr>
          </a:solidFill>
          <a:ln w="31750">
            <a:solidFill>
              <a:srgbClr val="6757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45F5E9-19B3-4F17-B918-E607302670E7}"/>
              </a:ext>
            </a:extLst>
          </p:cNvPr>
          <p:cNvSpPr/>
          <p:nvPr/>
        </p:nvSpPr>
        <p:spPr>
          <a:xfrm>
            <a:off x="176892" y="1099969"/>
            <a:ext cx="11762013" cy="5540315"/>
          </a:xfrm>
          <a:prstGeom prst="roundRect">
            <a:avLst>
              <a:gd name="adj" fmla="val 1457"/>
            </a:avLst>
          </a:prstGeom>
          <a:solidFill>
            <a:schemeClr val="bg1"/>
          </a:solidFill>
          <a:ln w="31750">
            <a:solidFill>
              <a:srgbClr val="675750"/>
            </a:solidFill>
          </a:ln>
          <a:effectLst>
            <a:innerShdw dist="127000" dir="13500000">
              <a:prstClr val="black">
                <a:alpha val="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latinLnBrk="0">
              <a:defRPr/>
            </a:pPr>
            <a:endParaRPr lang="ko-KR" altLang="en-US" sz="3600" kern="0" dirty="0">
              <a:solidFill>
                <a:srgbClr val="6757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2218B62-4FBE-05C6-1EEC-E6EAEDAA35BD}"/>
              </a:ext>
            </a:extLst>
          </p:cNvPr>
          <p:cNvGrpSpPr/>
          <p:nvPr/>
        </p:nvGrpSpPr>
        <p:grpSpPr>
          <a:xfrm>
            <a:off x="176893" y="217715"/>
            <a:ext cx="6223907" cy="725261"/>
            <a:chOff x="176893" y="217715"/>
            <a:chExt cx="6223907" cy="725261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13013D04-231B-6187-9C5E-F708ADABB9B6}"/>
                </a:ext>
              </a:extLst>
            </p:cNvPr>
            <p:cNvSpPr/>
            <p:nvPr/>
          </p:nvSpPr>
          <p:spPr>
            <a:xfrm>
              <a:off x="253093" y="303440"/>
              <a:ext cx="6147707" cy="639536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D8CFACF-DDEC-A3DC-E358-FDDA5D01F569}"/>
                </a:ext>
              </a:extLst>
            </p:cNvPr>
            <p:cNvSpPr/>
            <p:nvPr/>
          </p:nvSpPr>
          <p:spPr>
            <a:xfrm>
              <a:off x="176893" y="217715"/>
              <a:ext cx="6147707" cy="63953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28650" lvl="1" latinLnBrk="0">
                <a:defRPr/>
              </a:pPr>
              <a:r>
                <a:rPr lang="en-US" altLang="ko-KR" sz="2800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Unity</a:t>
              </a:r>
              <a:endPara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2A10B81-5D10-E557-4B0B-8764120272E9}"/>
                </a:ext>
              </a:extLst>
            </p:cNvPr>
            <p:cNvSpPr/>
            <p:nvPr/>
          </p:nvSpPr>
          <p:spPr>
            <a:xfrm>
              <a:off x="325709" y="331605"/>
              <a:ext cx="436156" cy="43615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</a:t>
              </a:r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endParaRPr lang="en-US" altLang="ko-KR" b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B9C0B98-D7EC-EC56-2C4D-63C1EA34345E}"/>
              </a:ext>
            </a:extLst>
          </p:cNvPr>
          <p:cNvSpPr/>
          <p:nvPr/>
        </p:nvSpPr>
        <p:spPr>
          <a:xfrm>
            <a:off x="7045169" y="1879094"/>
            <a:ext cx="3662915" cy="2214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>
                <a:solidFill>
                  <a:prstClr val="black">
                    <a:lumMod val="65000"/>
                    <a:lumOff val="3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Hand 3D </a:t>
            </a:r>
            <a:r>
              <a:rPr lang="ko-KR" altLang="en-US" sz="1600" b="1">
                <a:solidFill>
                  <a:prstClr val="black">
                    <a:lumMod val="65000"/>
                    <a:lumOff val="35000"/>
                  </a:prst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모델</a:t>
            </a:r>
            <a:endParaRPr lang="en-US" altLang="ko-KR" sz="1600" b="1">
              <a:solidFill>
                <a:prstClr val="black">
                  <a:lumMod val="65000"/>
                  <a:lumOff val="35000"/>
                </a:prst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 dirty="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받아온 좌표를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cube 21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개에 할당해줌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UDP Receive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통해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실시간으로 웹캠에 따라 좌표가 변할 수 있도록 적용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LineCode Script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적용하여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Point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맞추어 </a:t>
            </a: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Line 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생성</a:t>
            </a:r>
            <a:endParaRPr lang="en-US" altLang="ko-KR" sz="110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8" name="사각형: 둥근 위쪽 모서리 6">
            <a:extLst>
              <a:ext uri="{FF2B5EF4-FFF2-40B4-BE49-F238E27FC236}">
                <a16:creationId xmlns:a16="http://schemas.microsoft.com/office/drawing/2014/main" id="{C026E60B-198C-212C-21EB-67D92A25C34C}"/>
              </a:ext>
            </a:extLst>
          </p:cNvPr>
          <p:cNvSpPr/>
          <p:nvPr/>
        </p:nvSpPr>
        <p:spPr>
          <a:xfrm>
            <a:off x="535892" y="1503581"/>
            <a:ext cx="4896414" cy="4338147"/>
          </a:xfrm>
          <a:prstGeom prst="round2SameRect">
            <a:avLst>
              <a:gd name="adj1" fmla="val 2629"/>
              <a:gd name="adj2" fmla="val 1833"/>
            </a:avLst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dist="63500" dir="30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4800" kern="0" dirty="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9" name="사각형: 둥근 위쪽 모서리 5">
            <a:extLst>
              <a:ext uri="{FF2B5EF4-FFF2-40B4-BE49-F238E27FC236}">
                <a16:creationId xmlns:a16="http://schemas.microsoft.com/office/drawing/2014/main" id="{2784B373-0C5D-5A0C-FAC0-D214599401CC}"/>
              </a:ext>
            </a:extLst>
          </p:cNvPr>
          <p:cNvSpPr/>
          <p:nvPr/>
        </p:nvSpPr>
        <p:spPr>
          <a:xfrm>
            <a:off x="535892" y="1503582"/>
            <a:ext cx="4896412" cy="477246"/>
          </a:xfrm>
          <a:prstGeom prst="round2Same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sz="4000" kern="0" dirty="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259B68DD-99B7-70B2-E2C3-EA143E43EB26}"/>
              </a:ext>
            </a:extLst>
          </p:cNvPr>
          <p:cNvGrpSpPr/>
          <p:nvPr/>
        </p:nvGrpSpPr>
        <p:grpSpPr>
          <a:xfrm>
            <a:off x="3942577" y="1630807"/>
            <a:ext cx="1281133" cy="216000"/>
            <a:chOff x="5455269" y="2543608"/>
            <a:chExt cx="893823" cy="138845"/>
          </a:xfrm>
        </p:grpSpPr>
        <p:sp>
          <p:nvSpPr>
            <p:cNvPr id="51" name="Freeform 9">
              <a:extLst>
                <a:ext uri="{FF2B5EF4-FFF2-40B4-BE49-F238E27FC236}">
                  <a16:creationId xmlns:a16="http://schemas.microsoft.com/office/drawing/2014/main" id="{6D41BB36-1AD0-23CF-4F19-791E0834A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911" y="2543608"/>
              <a:ext cx="105211" cy="138845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BE1768D3-4EB9-B045-4DEC-0C54F79012CB}"/>
                </a:ext>
              </a:extLst>
            </p:cNvPr>
            <p:cNvSpPr>
              <a:spLocks/>
            </p:cNvSpPr>
            <p:nvPr/>
          </p:nvSpPr>
          <p:spPr bwMode="auto">
            <a:xfrm rot="10800000" flipH="1" flipV="1">
              <a:off x="6220991" y="2556243"/>
              <a:ext cx="128101" cy="113574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53" name="Group 12">
              <a:extLst>
                <a:ext uri="{FF2B5EF4-FFF2-40B4-BE49-F238E27FC236}">
                  <a16:creationId xmlns:a16="http://schemas.microsoft.com/office/drawing/2014/main" id="{E6CF9C26-71F4-CD57-2A30-FF9D5FF6052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455269" y="2556244"/>
              <a:ext cx="142773" cy="113574"/>
              <a:chOff x="6124" y="305"/>
              <a:chExt cx="841" cy="669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54" name="Freeform 13">
                <a:extLst>
                  <a:ext uri="{FF2B5EF4-FFF2-40B4-BE49-F238E27FC236}">
                    <a16:creationId xmlns:a16="http://schemas.microsoft.com/office/drawing/2014/main" id="{E70CC115-AD85-9510-39AE-46412DE7E7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55" name="Freeform 14">
                <a:extLst>
                  <a:ext uri="{FF2B5EF4-FFF2-40B4-BE49-F238E27FC236}">
                    <a16:creationId xmlns:a16="http://schemas.microsoft.com/office/drawing/2014/main" id="{1EE63340-4583-C7D6-3565-A8E7A3EFDA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508521F-C9BE-EB79-E7B3-B578A0033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26" y="2253247"/>
            <a:ext cx="3371493" cy="37728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221CE4B9-FA17-0B35-F161-84C50177C215}"/>
              </a:ext>
            </a:extLst>
          </p:cNvPr>
          <p:cNvGrpSpPr/>
          <p:nvPr/>
        </p:nvGrpSpPr>
        <p:grpSpPr>
          <a:xfrm>
            <a:off x="4071096" y="2187735"/>
            <a:ext cx="2441199" cy="4018429"/>
            <a:chOff x="872452" y="1739603"/>
            <a:chExt cx="2441199" cy="4018429"/>
          </a:xfrm>
        </p:grpSpPr>
        <p:sp>
          <p:nvSpPr>
            <p:cNvPr id="33" name="사각형: 둥근 위쪽 모서리 6">
              <a:extLst>
                <a:ext uri="{FF2B5EF4-FFF2-40B4-BE49-F238E27FC236}">
                  <a16:creationId xmlns:a16="http://schemas.microsoft.com/office/drawing/2014/main" id="{FDEED07C-32E4-624B-E10C-6D80E62B2690}"/>
                </a:ext>
              </a:extLst>
            </p:cNvPr>
            <p:cNvSpPr/>
            <p:nvPr/>
          </p:nvSpPr>
          <p:spPr>
            <a:xfrm>
              <a:off x="872455" y="1739604"/>
              <a:ext cx="2441196" cy="4018428"/>
            </a:xfrm>
            <a:prstGeom prst="round2SameRect">
              <a:avLst>
                <a:gd name="adj1" fmla="val 2629"/>
                <a:gd name="adj2" fmla="val 1833"/>
              </a:avLst>
            </a:prstGeom>
            <a:solidFill>
              <a:schemeClr val="bg1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63500" dir="3000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ko-KR" altLang="en-US" sz="4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4" name="사각형: 둥근 위쪽 모서리 5">
              <a:extLst>
                <a:ext uri="{FF2B5EF4-FFF2-40B4-BE49-F238E27FC236}">
                  <a16:creationId xmlns:a16="http://schemas.microsoft.com/office/drawing/2014/main" id="{D5480166-9B00-788A-CA80-C43153ADBB28}"/>
                </a:ext>
              </a:extLst>
            </p:cNvPr>
            <p:cNvSpPr/>
            <p:nvPr/>
          </p:nvSpPr>
          <p:spPr>
            <a:xfrm>
              <a:off x="872452" y="1739603"/>
              <a:ext cx="2441197" cy="477245"/>
            </a:xfrm>
            <a:prstGeom prst="round2Same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defRPr/>
              </a:pPr>
              <a:endParaRPr lang="ko-KR" altLang="en-US" sz="4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FB4E1415-6F68-24DE-2842-F95CF12B0A22}"/>
                </a:ext>
              </a:extLst>
            </p:cNvPr>
            <p:cNvGrpSpPr/>
            <p:nvPr/>
          </p:nvGrpSpPr>
          <p:grpSpPr>
            <a:xfrm>
              <a:off x="2151469" y="1888841"/>
              <a:ext cx="1008000" cy="180000"/>
              <a:chOff x="5455269" y="2543608"/>
              <a:chExt cx="893823" cy="138845"/>
            </a:xfrm>
          </p:grpSpPr>
          <p:sp>
            <p:nvSpPr>
              <p:cNvPr id="36" name="Freeform 9">
                <a:extLst>
                  <a:ext uri="{FF2B5EF4-FFF2-40B4-BE49-F238E27FC236}">
                    <a16:creationId xmlns:a16="http://schemas.microsoft.com/office/drawing/2014/main" id="{76B75D34-AEEA-C3B7-D719-C175CD446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6911" y="2543608"/>
                <a:ext cx="105211" cy="138845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7" name="Freeform 6">
                <a:extLst>
                  <a:ext uri="{FF2B5EF4-FFF2-40B4-BE49-F238E27FC236}">
                    <a16:creationId xmlns:a16="http://schemas.microsoft.com/office/drawing/2014/main" id="{55541D25-A6F1-38C4-6DA6-083308185E5F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 flipH="1" flipV="1">
                <a:off x="6220991" y="2556243"/>
                <a:ext cx="128101" cy="113574"/>
              </a:xfrm>
              <a:custGeom>
                <a:avLst/>
                <a:gdLst>
                  <a:gd name="T0" fmla="*/ 2689 w 3491"/>
                  <a:gd name="T1" fmla="*/ 15 h 3097"/>
                  <a:gd name="T2" fmla="*/ 2963 w 3491"/>
                  <a:gd name="T3" fmla="*/ 108 h 3097"/>
                  <a:gd name="T4" fmla="*/ 3204 w 3491"/>
                  <a:gd name="T5" fmla="*/ 281 h 3097"/>
                  <a:gd name="T6" fmla="*/ 3382 w 3491"/>
                  <a:gd name="T7" fmla="*/ 518 h 3097"/>
                  <a:gd name="T8" fmla="*/ 3475 w 3491"/>
                  <a:gd name="T9" fmla="*/ 786 h 3097"/>
                  <a:gd name="T10" fmla="*/ 3486 w 3491"/>
                  <a:gd name="T11" fmla="*/ 1066 h 3097"/>
                  <a:gd name="T12" fmla="*/ 3413 w 3491"/>
                  <a:gd name="T13" fmla="*/ 1339 h 3097"/>
                  <a:gd name="T14" fmla="*/ 3256 w 3491"/>
                  <a:gd name="T15" fmla="*/ 1586 h 3097"/>
                  <a:gd name="T16" fmla="*/ 1965 w 3491"/>
                  <a:gd name="T17" fmla="*/ 2838 h 3097"/>
                  <a:gd name="T18" fmla="*/ 1873 w 3491"/>
                  <a:gd name="T19" fmla="*/ 2828 h 3097"/>
                  <a:gd name="T20" fmla="*/ 1821 w 3491"/>
                  <a:gd name="T21" fmla="*/ 2749 h 3097"/>
                  <a:gd name="T22" fmla="*/ 1853 w 3491"/>
                  <a:gd name="T23" fmla="*/ 2662 h 3097"/>
                  <a:gd name="T24" fmla="*/ 3153 w 3491"/>
                  <a:gd name="T25" fmla="*/ 1355 h 3097"/>
                  <a:gd name="T26" fmla="*/ 3242 w 3491"/>
                  <a:gd name="T27" fmla="*/ 1126 h 3097"/>
                  <a:gd name="T28" fmla="*/ 3253 w 3491"/>
                  <a:gd name="T29" fmla="*/ 885 h 3097"/>
                  <a:gd name="T30" fmla="*/ 3183 w 3491"/>
                  <a:gd name="T31" fmla="*/ 653 h 3097"/>
                  <a:gd name="T32" fmla="*/ 3035 w 3491"/>
                  <a:gd name="T33" fmla="*/ 448 h 3097"/>
                  <a:gd name="T34" fmla="*/ 2825 w 3491"/>
                  <a:gd name="T35" fmla="*/ 301 h 3097"/>
                  <a:gd name="T36" fmla="*/ 2586 w 3491"/>
                  <a:gd name="T37" fmla="*/ 234 h 3097"/>
                  <a:gd name="T38" fmla="*/ 2340 w 3491"/>
                  <a:gd name="T39" fmla="*/ 243 h 3097"/>
                  <a:gd name="T40" fmla="*/ 2108 w 3491"/>
                  <a:gd name="T41" fmla="*/ 331 h 3097"/>
                  <a:gd name="T42" fmla="*/ 378 w 3491"/>
                  <a:gd name="T43" fmla="*/ 1972 h 3097"/>
                  <a:gd name="T44" fmla="*/ 258 w 3491"/>
                  <a:gd name="T45" fmla="*/ 2149 h 3097"/>
                  <a:gd name="T46" fmla="*/ 218 w 3491"/>
                  <a:gd name="T47" fmla="*/ 2350 h 3097"/>
                  <a:gd name="T48" fmla="*/ 258 w 3491"/>
                  <a:gd name="T49" fmla="*/ 2551 h 3097"/>
                  <a:gd name="T50" fmla="*/ 378 w 3491"/>
                  <a:gd name="T51" fmla="*/ 2728 h 3097"/>
                  <a:gd name="T52" fmla="*/ 558 w 3491"/>
                  <a:gd name="T53" fmla="*/ 2846 h 3097"/>
                  <a:gd name="T54" fmla="*/ 763 w 3491"/>
                  <a:gd name="T55" fmla="*/ 2885 h 3097"/>
                  <a:gd name="T56" fmla="*/ 968 w 3491"/>
                  <a:gd name="T57" fmla="*/ 2846 h 3097"/>
                  <a:gd name="T58" fmla="*/ 1149 w 3491"/>
                  <a:gd name="T59" fmla="*/ 2728 h 3097"/>
                  <a:gd name="T60" fmla="*/ 2809 w 3491"/>
                  <a:gd name="T61" fmla="*/ 1091 h 3097"/>
                  <a:gd name="T62" fmla="*/ 2837 w 3491"/>
                  <a:gd name="T63" fmla="*/ 942 h 3097"/>
                  <a:gd name="T64" fmla="*/ 2791 w 3491"/>
                  <a:gd name="T65" fmla="*/ 797 h 3097"/>
                  <a:gd name="T66" fmla="*/ 2677 w 3491"/>
                  <a:gd name="T67" fmla="*/ 685 h 3097"/>
                  <a:gd name="T68" fmla="*/ 2528 w 3491"/>
                  <a:gd name="T69" fmla="*/ 641 h 3097"/>
                  <a:gd name="T70" fmla="*/ 2377 w 3491"/>
                  <a:gd name="T71" fmla="*/ 668 h 3097"/>
                  <a:gd name="T72" fmla="*/ 1082 w 3491"/>
                  <a:gd name="T73" fmla="*/ 1906 h 3097"/>
                  <a:gd name="T74" fmla="*/ 992 w 3491"/>
                  <a:gd name="T75" fmla="*/ 1937 h 3097"/>
                  <a:gd name="T76" fmla="*/ 911 w 3491"/>
                  <a:gd name="T77" fmla="*/ 1887 h 3097"/>
                  <a:gd name="T78" fmla="*/ 900 w 3491"/>
                  <a:gd name="T79" fmla="*/ 1796 h 3097"/>
                  <a:gd name="T80" fmla="*/ 2165 w 3491"/>
                  <a:gd name="T81" fmla="*/ 546 h 3097"/>
                  <a:gd name="T82" fmla="*/ 2354 w 3491"/>
                  <a:gd name="T83" fmla="*/ 449 h 3097"/>
                  <a:gd name="T84" fmla="*/ 2562 w 3491"/>
                  <a:gd name="T85" fmla="*/ 429 h 3097"/>
                  <a:gd name="T86" fmla="*/ 2763 w 3491"/>
                  <a:gd name="T87" fmla="*/ 488 h 3097"/>
                  <a:gd name="T88" fmla="*/ 2932 w 3491"/>
                  <a:gd name="T89" fmla="*/ 623 h 3097"/>
                  <a:gd name="T90" fmla="*/ 3032 w 3491"/>
                  <a:gd name="T91" fmla="*/ 809 h 3097"/>
                  <a:gd name="T92" fmla="*/ 3053 w 3491"/>
                  <a:gd name="T93" fmla="*/ 1012 h 3097"/>
                  <a:gd name="T94" fmla="*/ 2993 w 3491"/>
                  <a:gd name="T95" fmla="*/ 1209 h 3097"/>
                  <a:gd name="T96" fmla="*/ 1303 w 3491"/>
                  <a:gd name="T97" fmla="*/ 2879 h 3097"/>
                  <a:gd name="T98" fmla="*/ 1094 w 3491"/>
                  <a:gd name="T99" fmla="*/ 3025 h 3097"/>
                  <a:gd name="T100" fmla="*/ 855 w 3491"/>
                  <a:gd name="T101" fmla="*/ 3092 h 3097"/>
                  <a:gd name="T102" fmla="*/ 609 w 3491"/>
                  <a:gd name="T103" fmla="*/ 3083 h 3097"/>
                  <a:gd name="T104" fmla="*/ 377 w 3491"/>
                  <a:gd name="T105" fmla="*/ 2995 h 3097"/>
                  <a:gd name="T106" fmla="*/ 178 w 3491"/>
                  <a:gd name="T107" fmla="*/ 2832 h 3097"/>
                  <a:gd name="T108" fmla="*/ 51 w 3491"/>
                  <a:gd name="T109" fmla="*/ 2617 h 3097"/>
                  <a:gd name="T110" fmla="*/ 0 w 3491"/>
                  <a:gd name="T111" fmla="*/ 2381 h 3097"/>
                  <a:gd name="T112" fmla="*/ 30 w 3491"/>
                  <a:gd name="T113" fmla="*/ 2141 h 3097"/>
                  <a:gd name="T114" fmla="*/ 139 w 3491"/>
                  <a:gd name="T115" fmla="*/ 1920 h 3097"/>
                  <a:gd name="T116" fmla="*/ 1872 w 3491"/>
                  <a:gd name="T117" fmla="*/ 230 h 3097"/>
                  <a:gd name="T118" fmla="*/ 2123 w 3491"/>
                  <a:gd name="T119" fmla="*/ 76 h 3097"/>
                  <a:gd name="T120" fmla="*/ 2402 w 3491"/>
                  <a:gd name="T121" fmla="*/ 5 h 3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491" h="3097">
                    <a:moveTo>
                      <a:pt x="2474" y="0"/>
                    </a:moveTo>
                    <a:lnTo>
                      <a:pt x="2546" y="0"/>
                    </a:lnTo>
                    <a:lnTo>
                      <a:pt x="2618" y="5"/>
                    </a:lnTo>
                    <a:lnTo>
                      <a:pt x="2689" y="15"/>
                    </a:lnTo>
                    <a:lnTo>
                      <a:pt x="2758" y="31"/>
                    </a:lnTo>
                    <a:lnTo>
                      <a:pt x="2828" y="51"/>
                    </a:lnTo>
                    <a:lnTo>
                      <a:pt x="2896" y="76"/>
                    </a:lnTo>
                    <a:lnTo>
                      <a:pt x="2963" y="108"/>
                    </a:lnTo>
                    <a:lnTo>
                      <a:pt x="3026" y="143"/>
                    </a:lnTo>
                    <a:lnTo>
                      <a:pt x="3088" y="183"/>
                    </a:lnTo>
                    <a:lnTo>
                      <a:pt x="3147" y="230"/>
                    </a:lnTo>
                    <a:lnTo>
                      <a:pt x="3204" y="281"/>
                    </a:lnTo>
                    <a:lnTo>
                      <a:pt x="3256" y="336"/>
                    </a:lnTo>
                    <a:lnTo>
                      <a:pt x="3303" y="394"/>
                    </a:lnTo>
                    <a:lnTo>
                      <a:pt x="3345" y="455"/>
                    </a:lnTo>
                    <a:lnTo>
                      <a:pt x="3382" y="518"/>
                    </a:lnTo>
                    <a:lnTo>
                      <a:pt x="3413" y="582"/>
                    </a:lnTo>
                    <a:lnTo>
                      <a:pt x="3439" y="650"/>
                    </a:lnTo>
                    <a:lnTo>
                      <a:pt x="3460" y="717"/>
                    </a:lnTo>
                    <a:lnTo>
                      <a:pt x="3475" y="786"/>
                    </a:lnTo>
                    <a:lnTo>
                      <a:pt x="3486" y="856"/>
                    </a:lnTo>
                    <a:lnTo>
                      <a:pt x="3491" y="926"/>
                    </a:lnTo>
                    <a:lnTo>
                      <a:pt x="3491" y="996"/>
                    </a:lnTo>
                    <a:lnTo>
                      <a:pt x="3486" y="1066"/>
                    </a:lnTo>
                    <a:lnTo>
                      <a:pt x="3475" y="1136"/>
                    </a:lnTo>
                    <a:lnTo>
                      <a:pt x="3460" y="1205"/>
                    </a:lnTo>
                    <a:lnTo>
                      <a:pt x="3439" y="1273"/>
                    </a:lnTo>
                    <a:lnTo>
                      <a:pt x="3413" y="1339"/>
                    </a:lnTo>
                    <a:lnTo>
                      <a:pt x="3382" y="1404"/>
                    </a:lnTo>
                    <a:lnTo>
                      <a:pt x="3345" y="1467"/>
                    </a:lnTo>
                    <a:lnTo>
                      <a:pt x="3303" y="1528"/>
                    </a:lnTo>
                    <a:lnTo>
                      <a:pt x="3256" y="1586"/>
                    </a:lnTo>
                    <a:lnTo>
                      <a:pt x="3204" y="1641"/>
                    </a:lnTo>
                    <a:lnTo>
                      <a:pt x="2007" y="2813"/>
                    </a:lnTo>
                    <a:lnTo>
                      <a:pt x="1988" y="2828"/>
                    </a:lnTo>
                    <a:lnTo>
                      <a:pt x="1965" y="2838"/>
                    </a:lnTo>
                    <a:lnTo>
                      <a:pt x="1942" y="2844"/>
                    </a:lnTo>
                    <a:lnTo>
                      <a:pt x="1918" y="2844"/>
                    </a:lnTo>
                    <a:lnTo>
                      <a:pt x="1894" y="2838"/>
                    </a:lnTo>
                    <a:lnTo>
                      <a:pt x="1873" y="2828"/>
                    </a:lnTo>
                    <a:lnTo>
                      <a:pt x="1853" y="2813"/>
                    </a:lnTo>
                    <a:lnTo>
                      <a:pt x="1837" y="2793"/>
                    </a:lnTo>
                    <a:lnTo>
                      <a:pt x="1827" y="2772"/>
                    </a:lnTo>
                    <a:lnTo>
                      <a:pt x="1821" y="2749"/>
                    </a:lnTo>
                    <a:lnTo>
                      <a:pt x="1821" y="2726"/>
                    </a:lnTo>
                    <a:lnTo>
                      <a:pt x="1827" y="2703"/>
                    </a:lnTo>
                    <a:lnTo>
                      <a:pt x="1837" y="2681"/>
                    </a:lnTo>
                    <a:lnTo>
                      <a:pt x="1853" y="2662"/>
                    </a:lnTo>
                    <a:lnTo>
                      <a:pt x="3035" y="1505"/>
                    </a:lnTo>
                    <a:lnTo>
                      <a:pt x="3079" y="1458"/>
                    </a:lnTo>
                    <a:lnTo>
                      <a:pt x="3118" y="1407"/>
                    </a:lnTo>
                    <a:lnTo>
                      <a:pt x="3153" y="1355"/>
                    </a:lnTo>
                    <a:lnTo>
                      <a:pt x="3183" y="1300"/>
                    </a:lnTo>
                    <a:lnTo>
                      <a:pt x="3208" y="1243"/>
                    </a:lnTo>
                    <a:lnTo>
                      <a:pt x="3228" y="1185"/>
                    </a:lnTo>
                    <a:lnTo>
                      <a:pt x="3242" y="1126"/>
                    </a:lnTo>
                    <a:lnTo>
                      <a:pt x="3253" y="1066"/>
                    </a:lnTo>
                    <a:lnTo>
                      <a:pt x="3257" y="1006"/>
                    </a:lnTo>
                    <a:lnTo>
                      <a:pt x="3257" y="946"/>
                    </a:lnTo>
                    <a:lnTo>
                      <a:pt x="3253" y="885"/>
                    </a:lnTo>
                    <a:lnTo>
                      <a:pt x="3242" y="826"/>
                    </a:lnTo>
                    <a:lnTo>
                      <a:pt x="3228" y="766"/>
                    </a:lnTo>
                    <a:lnTo>
                      <a:pt x="3208" y="709"/>
                    </a:lnTo>
                    <a:lnTo>
                      <a:pt x="3183" y="653"/>
                    </a:lnTo>
                    <a:lnTo>
                      <a:pt x="3153" y="598"/>
                    </a:lnTo>
                    <a:lnTo>
                      <a:pt x="3118" y="545"/>
                    </a:lnTo>
                    <a:lnTo>
                      <a:pt x="3079" y="495"/>
                    </a:lnTo>
                    <a:lnTo>
                      <a:pt x="3035" y="448"/>
                    </a:lnTo>
                    <a:lnTo>
                      <a:pt x="2985" y="403"/>
                    </a:lnTo>
                    <a:lnTo>
                      <a:pt x="2935" y="364"/>
                    </a:lnTo>
                    <a:lnTo>
                      <a:pt x="2881" y="331"/>
                    </a:lnTo>
                    <a:lnTo>
                      <a:pt x="2825" y="301"/>
                    </a:lnTo>
                    <a:lnTo>
                      <a:pt x="2767" y="277"/>
                    </a:lnTo>
                    <a:lnTo>
                      <a:pt x="2708" y="258"/>
                    </a:lnTo>
                    <a:lnTo>
                      <a:pt x="2648" y="243"/>
                    </a:lnTo>
                    <a:lnTo>
                      <a:pt x="2586" y="234"/>
                    </a:lnTo>
                    <a:lnTo>
                      <a:pt x="2525" y="229"/>
                    </a:lnTo>
                    <a:lnTo>
                      <a:pt x="2464" y="229"/>
                    </a:lnTo>
                    <a:lnTo>
                      <a:pt x="2402" y="234"/>
                    </a:lnTo>
                    <a:lnTo>
                      <a:pt x="2340" y="243"/>
                    </a:lnTo>
                    <a:lnTo>
                      <a:pt x="2280" y="258"/>
                    </a:lnTo>
                    <a:lnTo>
                      <a:pt x="2221" y="277"/>
                    </a:lnTo>
                    <a:lnTo>
                      <a:pt x="2164" y="301"/>
                    </a:lnTo>
                    <a:lnTo>
                      <a:pt x="2108" y="331"/>
                    </a:lnTo>
                    <a:lnTo>
                      <a:pt x="2055" y="364"/>
                    </a:lnTo>
                    <a:lnTo>
                      <a:pt x="2003" y="403"/>
                    </a:lnTo>
                    <a:lnTo>
                      <a:pt x="1955" y="448"/>
                    </a:lnTo>
                    <a:lnTo>
                      <a:pt x="378" y="1972"/>
                    </a:lnTo>
                    <a:lnTo>
                      <a:pt x="341" y="2013"/>
                    </a:lnTo>
                    <a:lnTo>
                      <a:pt x="307" y="2057"/>
                    </a:lnTo>
                    <a:lnTo>
                      <a:pt x="280" y="2102"/>
                    </a:lnTo>
                    <a:lnTo>
                      <a:pt x="258" y="2149"/>
                    </a:lnTo>
                    <a:lnTo>
                      <a:pt x="241" y="2199"/>
                    </a:lnTo>
                    <a:lnTo>
                      <a:pt x="228" y="2248"/>
                    </a:lnTo>
                    <a:lnTo>
                      <a:pt x="220" y="2299"/>
                    </a:lnTo>
                    <a:lnTo>
                      <a:pt x="218" y="2350"/>
                    </a:lnTo>
                    <a:lnTo>
                      <a:pt x="220" y="2402"/>
                    </a:lnTo>
                    <a:lnTo>
                      <a:pt x="228" y="2452"/>
                    </a:lnTo>
                    <a:lnTo>
                      <a:pt x="241" y="2503"/>
                    </a:lnTo>
                    <a:lnTo>
                      <a:pt x="258" y="2551"/>
                    </a:lnTo>
                    <a:lnTo>
                      <a:pt x="280" y="2599"/>
                    </a:lnTo>
                    <a:lnTo>
                      <a:pt x="307" y="2644"/>
                    </a:lnTo>
                    <a:lnTo>
                      <a:pt x="341" y="2687"/>
                    </a:lnTo>
                    <a:lnTo>
                      <a:pt x="378" y="2728"/>
                    </a:lnTo>
                    <a:lnTo>
                      <a:pt x="419" y="2765"/>
                    </a:lnTo>
                    <a:lnTo>
                      <a:pt x="463" y="2796"/>
                    </a:lnTo>
                    <a:lnTo>
                      <a:pt x="509" y="2824"/>
                    </a:lnTo>
                    <a:lnTo>
                      <a:pt x="558" y="2846"/>
                    </a:lnTo>
                    <a:lnTo>
                      <a:pt x="608" y="2863"/>
                    </a:lnTo>
                    <a:lnTo>
                      <a:pt x="660" y="2874"/>
                    </a:lnTo>
                    <a:lnTo>
                      <a:pt x="711" y="2882"/>
                    </a:lnTo>
                    <a:lnTo>
                      <a:pt x="763" y="2885"/>
                    </a:lnTo>
                    <a:lnTo>
                      <a:pt x="816" y="2882"/>
                    </a:lnTo>
                    <a:lnTo>
                      <a:pt x="867" y="2874"/>
                    </a:lnTo>
                    <a:lnTo>
                      <a:pt x="919" y="2863"/>
                    </a:lnTo>
                    <a:lnTo>
                      <a:pt x="968" y="2846"/>
                    </a:lnTo>
                    <a:lnTo>
                      <a:pt x="1018" y="2824"/>
                    </a:lnTo>
                    <a:lnTo>
                      <a:pt x="1064" y="2796"/>
                    </a:lnTo>
                    <a:lnTo>
                      <a:pt x="1108" y="2765"/>
                    </a:lnTo>
                    <a:lnTo>
                      <a:pt x="1149" y="2728"/>
                    </a:lnTo>
                    <a:lnTo>
                      <a:pt x="2741" y="1187"/>
                    </a:lnTo>
                    <a:lnTo>
                      <a:pt x="2768" y="1158"/>
                    </a:lnTo>
                    <a:lnTo>
                      <a:pt x="2791" y="1125"/>
                    </a:lnTo>
                    <a:lnTo>
                      <a:pt x="2809" y="1091"/>
                    </a:lnTo>
                    <a:lnTo>
                      <a:pt x="2823" y="1055"/>
                    </a:lnTo>
                    <a:lnTo>
                      <a:pt x="2831" y="1018"/>
                    </a:lnTo>
                    <a:lnTo>
                      <a:pt x="2837" y="980"/>
                    </a:lnTo>
                    <a:lnTo>
                      <a:pt x="2837" y="942"/>
                    </a:lnTo>
                    <a:lnTo>
                      <a:pt x="2831" y="904"/>
                    </a:lnTo>
                    <a:lnTo>
                      <a:pt x="2823" y="867"/>
                    </a:lnTo>
                    <a:lnTo>
                      <a:pt x="2809" y="832"/>
                    </a:lnTo>
                    <a:lnTo>
                      <a:pt x="2791" y="797"/>
                    </a:lnTo>
                    <a:lnTo>
                      <a:pt x="2768" y="764"/>
                    </a:lnTo>
                    <a:lnTo>
                      <a:pt x="2741" y="734"/>
                    </a:lnTo>
                    <a:lnTo>
                      <a:pt x="2710" y="707"/>
                    </a:lnTo>
                    <a:lnTo>
                      <a:pt x="2677" y="685"/>
                    </a:lnTo>
                    <a:lnTo>
                      <a:pt x="2642" y="668"/>
                    </a:lnTo>
                    <a:lnTo>
                      <a:pt x="2605" y="654"/>
                    </a:lnTo>
                    <a:lnTo>
                      <a:pt x="2567" y="645"/>
                    </a:lnTo>
                    <a:lnTo>
                      <a:pt x="2528" y="641"/>
                    </a:lnTo>
                    <a:lnTo>
                      <a:pt x="2490" y="641"/>
                    </a:lnTo>
                    <a:lnTo>
                      <a:pt x="2452" y="645"/>
                    </a:lnTo>
                    <a:lnTo>
                      <a:pt x="2415" y="654"/>
                    </a:lnTo>
                    <a:lnTo>
                      <a:pt x="2377" y="668"/>
                    </a:lnTo>
                    <a:lnTo>
                      <a:pt x="2343" y="685"/>
                    </a:lnTo>
                    <a:lnTo>
                      <a:pt x="2309" y="707"/>
                    </a:lnTo>
                    <a:lnTo>
                      <a:pt x="2278" y="734"/>
                    </a:lnTo>
                    <a:lnTo>
                      <a:pt x="1082" y="1906"/>
                    </a:lnTo>
                    <a:lnTo>
                      <a:pt x="1062" y="1922"/>
                    </a:lnTo>
                    <a:lnTo>
                      <a:pt x="1040" y="1931"/>
                    </a:lnTo>
                    <a:lnTo>
                      <a:pt x="1017" y="1937"/>
                    </a:lnTo>
                    <a:lnTo>
                      <a:pt x="992" y="1937"/>
                    </a:lnTo>
                    <a:lnTo>
                      <a:pt x="969" y="1931"/>
                    </a:lnTo>
                    <a:lnTo>
                      <a:pt x="947" y="1922"/>
                    </a:lnTo>
                    <a:lnTo>
                      <a:pt x="927" y="1906"/>
                    </a:lnTo>
                    <a:lnTo>
                      <a:pt x="911" y="1887"/>
                    </a:lnTo>
                    <a:lnTo>
                      <a:pt x="900" y="1865"/>
                    </a:lnTo>
                    <a:lnTo>
                      <a:pt x="896" y="1842"/>
                    </a:lnTo>
                    <a:lnTo>
                      <a:pt x="896" y="1819"/>
                    </a:lnTo>
                    <a:lnTo>
                      <a:pt x="900" y="1796"/>
                    </a:lnTo>
                    <a:lnTo>
                      <a:pt x="911" y="1775"/>
                    </a:lnTo>
                    <a:lnTo>
                      <a:pt x="927" y="1755"/>
                    </a:lnTo>
                    <a:lnTo>
                      <a:pt x="2123" y="583"/>
                    </a:lnTo>
                    <a:lnTo>
                      <a:pt x="2165" y="546"/>
                    </a:lnTo>
                    <a:lnTo>
                      <a:pt x="2209" y="515"/>
                    </a:lnTo>
                    <a:lnTo>
                      <a:pt x="2255" y="488"/>
                    </a:lnTo>
                    <a:lnTo>
                      <a:pt x="2304" y="465"/>
                    </a:lnTo>
                    <a:lnTo>
                      <a:pt x="2354" y="449"/>
                    </a:lnTo>
                    <a:lnTo>
                      <a:pt x="2405" y="436"/>
                    </a:lnTo>
                    <a:lnTo>
                      <a:pt x="2457" y="429"/>
                    </a:lnTo>
                    <a:lnTo>
                      <a:pt x="2509" y="427"/>
                    </a:lnTo>
                    <a:lnTo>
                      <a:pt x="2562" y="429"/>
                    </a:lnTo>
                    <a:lnTo>
                      <a:pt x="2613" y="436"/>
                    </a:lnTo>
                    <a:lnTo>
                      <a:pt x="2665" y="449"/>
                    </a:lnTo>
                    <a:lnTo>
                      <a:pt x="2714" y="465"/>
                    </a:lnTo>
                    <a:lnTo>
                      <a:pt x="2763" y="488"/>
                    </a:lnTo>
                    <a:lnTo>
                      <a:pt x="2810" y="515"/>
                    </a:lnTo>
                    <a:lnTo>
                      <a:pt x="2854" y="546"/>
                    </a:lnTo>
                    <a:lnTo>
                      <a:pt x="2895" y="583"/>
                    </a:lnTo>
                    <a:lnTo>
                      <a:pt x="2932" y="623"/>
                    </a:lnTo>
                    <a:lnTo>
                      <a:pt x="2965" y="666"/>
                    </a:lnTo>
                    <a:lnTo>
                      <a:pt x="2993" y="713"/>
                    </a:lnTo>
                    <a:lnTo>
                      <a:pt x="3015" y="760"/>
                    </a:lnTo>
                    <a:lnTo>
                      <a:pt x="3032" y="809"/>
                    </a:lnTo>
                    <a:lnTo>
                      <a:pt x="3045" y="859"/>
                    </a:lnTo>
                    <a:lnTo>
                      <a:pt x="3053" y="910"/>
                    </a:lnTo>
                    <a:lnTo>
                      <a:pt x="3055" y="961"/>
                    </a:lnTo>
                    <a:lnTo>
                      <a:pt x="3053" y="1012"/>
                    </a:lnTo>
                    <a:lnTo>
                      <a:pt x="3045" y="1063"/>
                    </a:lnTo>
                    <a:lnTo>
                      <a:pt x="3032" y="1113"/>
                    </a:lnTo>
                    <a:lnTo>
                      <a:pt x="3015" y="1162"/>
                    </a:lnTo>
                    <a:lnTo>
                      <a:pt x="2993" y="1209"/>
                    </a:lnTo>
                    <a:lnTo>
                      <a:pt x="2965" y="1255"/>
                    </a:lnTo>
                    <a:lnTo>
                      <a:pt x="2932" y="1298"/>
                    </a:lnTo>
                    <a:lnTo>
                      <a:pt x="2895" y="1339"/>
                    </a:lnTo>
                    <a:lnTo>
                      <a:pt x="1303" y="2879"/>
                    </a:lnTo>
                    <a:lnTo>
                      <a:pt x="1255" y="2923"/>
                    </a:lnTo>
                    <a:lnTo>
                      <a:pt x="1203" y="2962"/>
                    </a:lnTo>
                    <a:lnTo>
                      <a:pt x="1150" y="2995"/>
                    </a:lnTo>
                    <a:lnTo>
                      <a:pt x="1094" y="3025"/>
                    </a:lnTo>
                    <a:lnTo>
                      <a:pt x="1036" y="3049"/>
                    </a:lnTo>
                    <a:lnTo>
                      <a:pt x="977" y="3068"/>
                    </a:lnTo>
                    <a:lnTo>
                      <a:pt x="917" y="3083"/>
                    </a:lnTo>
                    <a:lnTo>
                      <a:pt x="855" y="3092"/>
                    </a:lnTo>
                    <a:lnTo>
                      <a:pt x="794" y="3097"/>
                    </a:lnTo>
                    <a:lnTo>
                      <a:pt x="733" y="3097"/>
                    </a:lnTo>
                    <a:lnTo>
                      <a:pt x="671" y="3092"/>
                    </a:lnTo>
                    <a:lnTo>
                      <a:pt x="609" y="3083"/>
                    </a:lnTo>
                    <a:lnTo>
                      <a:pt x="549" y="3068"/>
                    </a:lnTo>
                    <a:lnTo>
                      <a:pt x="490" y="3049"/>
                    </a:lnTo>
                    <a:lnTo>
                      <a:pt x="433" y="3025"/>
                    </a:lnTo>
                    <a:lnTo>
                      <a:pt x="377" y="2995"/>
                    </a:lnTo>
                    <a:lnTo>
                      <a:pt x="323" y="2962"/>
                    </a:lnTo>
                    <a:lnTo>
                      <a:pt x="272" y="2923"/>
                    </a:lnTo>
                    <a:lnTo>
                      <a:pt x="224" y="2879"/>
                    </a:lnTo>
                    <a:lnTo>
                      <a:pt x="178" y="2832"/>
                    </a:lnTo>
                    <a:lnTo>
                      <a:pt x="139" y="2782"/>
                    </a:lnTo>
                    <a:lnTo>
                      <a:pt x="104" y="2729"/>
                    </a:lnTo>
                    <a:lnTo>
                      <a:pt x="75" y="2674"/>
                    </a:lnTo>
                    <a:lnTo>
                      <a:pt x="51" y="2617"/>
                    </a:lnTo>
                    <a:lnTo>
                      <a:pt x="30" y="2560"/>
                    </a:lnTo>
                    <a:lnTo>
                      <a:pt x="15" y="2501"/>
                    </a:lnTo>
                    <a:lnTo>
                      <a:pt x="5" y="2441"/>
                    </a:lnTo>
                    <a:lnTo>
                      <a:pt x="0" y="2381"/>
                    </a:lnTo>
                    <a:lnTo>
                      <a:pt x="0" y="2321"/>
                    </a:lnTo>
                    <a:lnTo>
                      <a:pt x="5" y="2260"/>
                    </a:lnTo>
                    <a:lnTo>
                      <a:pt x="15" y="2200"/>
                    </a:lnTo>
                    <a:lnTo>
                      <a:pt x="30" y="2141"/>
                    </a:lnTo>
                    <a:lnTo>
                      <a:pt x="51" y="2083"/>
                    </a:lnTo>
                    <a:lnTo>
                      <a:pt x="75" y="2027"/>
                    </a:lnTo>
                    <a:lnTo>
                      <a:pt x="104" y="1972"/>
                    </a:lnTo>
                    <a:lnTo>
                      <a:pt x="139" y="1920"/>
                    </a:lnTo>
                    <a:lnTo>
                      <a:pt x="178" y="1869"/>
                    </a:lnTo>
                    <a:lnTo>
                      <a:pt x="224" y="1822"/>
                    </a:lnTo>
                    <a:lnTo>
                      <a:pt x="1815" y="281"/>
                    </a:lnTo>
                    <a:lnTo>
                      <a:pt x="1872" y="230"/>
                    </a:lnTo>
                    <a:lnTo>
                      <a:pt x="1931" y="183"/>
                    </a:lnTo>
                    <a:lnTo>
                      <a:pt x="1992" y="143"/>
                    </a:lnTo>
                    <a:lnTo>
                      <a:pt x="2057" y="108"/>
                    </a:lnTo>
                    <a:lnTo>
                      <a:pt x="2123" y="76"/>
                    </a:lnTo>
                    <a:lnTo>
                      <a:pt x="2191" y="51"/>
                    </a:lnTo>
                    <a:lnTo>
                      <a:pt x="2261" y="31"/>
                    </a:lnTo>
                    <a:lnTo>
                      <a:pt x="2331" y="15"/>
                    </a:lnTo>
                    <a:lnTo>
                      <a:pt x="2402" y="5"/>
                    </a:lnTo>
                    <a:lnTo>
                      <a:pt x="247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grpSp>
            <p:nvGrpSpPr>
              <p:cNvPr id="38" name="Group 12">
                <a:extLst>
                  <a:ext uri="{FF2B5EF4-FFF2-40B4-BE49-F238E27FC236}">
                    <a16:creationId xmlns:a16="http://schemas.microsoft.com/office/drawing/2014/main" id="{9C9CD5F6-16B1-F20A-1E98-1B67992985A0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5455269" y="2556244"/>
                <a:ext cx="142773" cy="113573"/>
                <a:chOff x="6124" y="305"/>
                <a:chExt cx="841" cy="669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39" name="Freeform 13">
                  <a:extLst>
                    <a:ext uri="{FF2B5EF4-FFF2-40B4-BE49-F238E27FC236}">
                      <a16:creationId xmlns:a16="http://schemas.microsoft.com/office/drawing/2014/main" id="{1946B8AD-9AFF-7BCD-B507-9DFB5814AA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  <p:sp>
              <p:nvSpPr>
                <p:cNvPr id="40" name="Freeform 14">
                  <a:extLst>
                    <a:ext uri="{FF2B5EF4-FFF2-40B4-BE49-F238E27FC236}">
                      <a16:creationId xmlns:a16="http://schemas.microsoft.com/office/drawing/2014/main" id="{4DC84A39-61C0-636E-17F4-C1110B6E36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</p:grpSp>
        </p:grp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80FCBAD-034A-233A-15A1-96F6C607D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0728" y="2321142"/>
              <a:ext cx="2032071" cy="3332596"/>
            </a:xfrm>
            <a:prstGeom prst="rect">
              <a:avLst/>
            </a:prstGeom>
          </p:spPr>
        </p:pic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03F85107-1FD6-FE34-F6F8-A4ADAB217B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233" y="2757671"/>
            <a:ext cx="2697230" cy="814258"/>
          </a:xfrm>
          <a:prstGeom prst="rect">
            <a:avLst/>
          </a:prstGeom>
        </p:spPr>
      </p:pic>
      <p:pic>
        <p:nvPicPr>
          <p:cNvPr id="3074" name="Picture 2" descr="Hands - mediapipe">
            <a:extLst>
              <a:ext uri="{FF2B5EF4-FFF2-40B4-BE49-F238E27FC236}">
                <a16:creationId xmlns:a16="http://schemas.microsoft.com/office/drawing/2014/main" id="{C36D108F-4A0C-C126-7B5D-F5E1F998F6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570"/>
          <a:stretch/>
        </p:blipFill>
        <p:spPr bwMode="auto">
          <a:xfrm>
            <a:off x="1250607" y="3728922"/>
            <a:ext cx="2232276" cy="1974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2345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7BB7B3B-4C5D-46E8-902E-F28E2FA0FF83}"/>
              </a:ext>
            </a:extLst>
          </p:cNvPr>
          <p:cNvSpPr/>
          <p:nvPr/>
        </p:nvSpPr>
        <p:spPr>
          <a:xfrm>
            <a:off x="253093" y="1185694"/>
            <a:ext cx="11762014" cy="5543549"/>
          </a:xfrm>
          <a:prstGeom prst="roundRect">
            <a:avLst>
              <a:gd name="adj" fmla="val 1963"/>
            </a:avLst>
          </a:prstGeom>
          <a:solidFill>
            <a:srgbClr val="E4C1B1"/>
          </a:solidFill>
          <a:ln w="31750">
            <a:solidFill>
              <a:srgbClr val="6757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45F5E9-19B3-4F17-B918-E607302670E7}"/>
              </a:ext>
            </a:extLst>
          </p:cNvPr>
          <p:cNvSpPr/>
          <p:nvPr/>
        </p:nvSpPr>
        <p:spPr>
          <a:xfrm>
            <a:off x="176892" y="1099969"/>
            <a:ext cx="11762013" cy="5540315"/>
          </a:xfrm>
          <a:prstGeom prst="roundRect">
            <a:avLst>
              <a:gd name="adj" fmla="val 1457"/>
            </a:avLst>
          </a:prstGeom>
          <a:solidFill>
            <a:schemeClr val="bg1"/>
          </a:solidFill>
          <a:ln w="31750">
            <a:solidFill>
              <a:srgbClr val="675750"/>
            </a:solidFill>
          </a:ln>
          <a:effectLst>
            <a:innerShdw dist="127000" dir="13500000">
              <a:prstClr val="black">
                <a:alpha val="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latinLnBrk="0">
              <a:defRPr/>
            </a:pPr>
            <a:endParaRPr lang="ko-KR" altLang="en-US" sz="3600" kern="0" dirty="0">
              <a:solidFill>
                <a:srgbClr val="6757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2218B62-4FBE-05C6-1EEC-E6EAEDAA35BD}"/>
              </a:ext>
            </a:extLst>
          </p:cNvPr>
          <p:cNvGrpSpPr/>
          <p:nvPr/>
        </p:nvGrpSpPr>
        <p:grpSpPr>
          <a:xfrm>
            <a:off x="176893" y="217715"/>
            <a:ext cx="6223907" cy="725261"/>
            <a:chOff x="176893" y="217715"/>
            <a:chExt cx="6223907" cy="725261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13013D04-231B-6187-9C5E-F708ADABB9B6}"/>
                </a:ext>
              </a:extLst>
            </p:cNvPr>
            <p:cNvSpPr/>
            <p:nvPr/>
          </p:nvSpPr>
          <p:spPr>
            <a:xfrm>
              <a:off x="253093" y="303440"/>
              <a:ext cx="6147707" cy="639536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D8CFACF-DDEC-A3DC-E358-FDDA5D01F569}"/>
                </a:ext>
              </a:extLst>
            </p:cNvPr>
            <p:cNvSpPr/>
            <p:nvPr/>
          </p:nvSpPr>
          <p:spPr>
            <a:xfrm>
              <a:off x="176893" y="217715"/>
              <a:ext cx="6147707" cy="63953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28650" lvl="1" latinLnBrk="0">
                <a:defRPr/>
              </a:pPr>
              <a:r>
                <a:rPr lang="ko-KR" altLang="en-US" sz="2800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실행 화면</a:t>
              </a:r>
              <a:endPara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2A10B81-5D10-E557-4B0B-8764120272E9}"/>
                </a:ext>
              </a:extLst>
            </p:cNvPr>
            <p:cNvSpPr/>
            <p:nvPr/>
          </p:nvSpPr>
          <p:spPr>
            <a:xfrm>
              <a:off x="325709" y="331605"/>
              <a:ext cx="436156" cy="43615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28E2FB67-CEC5-69D8-71CA-F6B071FD2FCB}"/>
              </a:ext>
            </a:extLst>
          </p:cNvPr>
          <p:cNvGrpSpPr/>
          <p:nvPr/>
        </p:nvGrpSpPr>
        <p:grpSpPr>
          <a:xfrm>
            <a:off x="1503375" y="1580730"/>
            <a:ext cx="9261450" cy="4753476"/>
            <a:chOff x="1820407" y="1739603"/>
            <a:chExt cx="9261450" cy="4753476"/>
          </a:xfrm>
        </p:grpSpPr>
        <p:sp>
          <p:nvSpPr>
            <p:cNvPr id="14" name="사각형: 둥근 위쪽 모서리 6">
              <a:extLst>
                <a:ext uri="{FF2B5EF4-FFF2-40B4-BE49-F238E27FC236}">
                  <a16:creationId xmlns:a16="http://schemas.microsoft.com/office/drawing/2014/main" id="{2345D4DF-7CC8-47D0-A568-0CEAA03B40E5}"/>
                </a:ext>
              </a:extLst>
            </p:cNvPr>
            <p:cNvSpPr/>
            <p:nvPr/>
          </p:nvSpPr>
          <p:spPr>
            <a:xfrm>
              <a:off x="1820411" y="1739603"/>
              <a:ext cx="9261446" cy="4753476"/>
            </a:xfrm>
            <a:prstGeom prst="round2SameRect">
              <a:avLst>
                <a:gd name="adj1" fmla="val 2629"/>
                <a:gd name="adj2" fmla="val 1833"/>
              </a:avLst>
            </a:prstGeom>
            <a:solidFill>
              <a:schemeClr val="bg1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63500" dir="3000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ko-KR" altLang="en-US" sz="4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5" name="사각형: 둥근 위쪽 모서리 5">
              <a:extLst>
                <a:ext uri="{FF2B5EF4-FFF2-40B4-BE49-F238E27FC236}">
                  <a16:creationId xmlns:a16="http://schemas.microsoft.com/office/drawing/2014/main" id="{E8D67C95-0439-440A-97BF-DCC0300A7BF5}"/>
                </a:ext>
              </a:extLst>
            </p:cNvPr>
            <p:cNvSpPr/>
            <p:nvPr/>
          </p:nvSpPr>
          <p:spPr>
            <a:xfrm>
              <a:off x="1820407" y="1739603"/>
              <a:ext cx="9261446" cy="467181"/>
            </a:xfrm>
            <a:prstGeom prst="round2Same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defRPr/>
              </a:pPr>
              <a:endParaRPr lang="ko-KR" altLang="en-US" sz="40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D32777-3115-4FEA-BA44-D0C09F70359C}"/>
                </a:ext>
              </a:extLst>
            </p:cNvPr>
            <p:cNvGrpSpPr/>
            <p:nvPr/>
          </p:nvGrpSpPr>
          <p:grpSpPr>
            <a:xfrm>
              <a:off x="9177556" y="1846898"/>
              <a:ext cx="1617563" cy="251294"/>
              <a:chOff x="5455269" y="2543608"/>
              <a:chExt cx="893823" cy="138845"/>
            </a:xfrm>
          </p:grpSpPr>
          <p:sp>
            <p:nvSpPr>
              <p:cNvPr id="17" name="Freeform 9">
                <a:extLst>
                  <a:ext uri="{FF2B5EF4-FFF2-40B4-BE49-F238E27FC236}">
                    <a16:creationId xmlns:a16="http://schemas.microsoft.com/office/drawing/2014/main" id="{4527AD3A-B897-4276-AF41-4B36306B7B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6911" y="2543608"/>
                <a:ext cx="105211" cy="138845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8" name="Freeform 6">
                <a:extLst>
                  <a:ext uri="{FF2B5EF4-FFF2-40B4-BE49-F238E27FC236}">
                    <a16:creationId xmlns:a16="http://schemas.microsoft.com/office/drawing/2014/main" id="{03CDCF3C-D219-47C7-B0A7-E3C9EE7D408C}"/>
                  </a:ext>
                </a:extLst>
              </p:cNvPr>
              <p:cNvSpPr>
                <a:spLocks/>
              </p:cNvSpPr>
              <p:nvPr/>
            </p:nvSpPr>
            <p:spPr bwMode="auto">
              <a:xfrm rot="10800000" flipH="1" flipV="1">
                <a:off x="6220991" y="2556243"/>
                <a:ext cx="128101" cy="113574"/>
              </a:xfrm>
              <a:custGeom>
                <a:avLst/>
                <a:gdLst>
                  <a:gd name="T0" fmla="*/ 2689 w 3491"/>
                  <a:gd name="T1" fmla="*/ 15 h 3097"/>
                  <a:gd name="T2" fmla="*/ 2963 w 3491"/>
                  <a:gd name="T3" fmla="*/ 108 h 3097"/>
                  <a:gd name="T4" fmla="*/ 3204 w 3491"/>
                  <a:gd name="T5" fmla="*/ 281 h 3097"/>
                  <a:gd name="T6" fmla="*/ 3382 w 3491"/>
                  <a:gd name="T7" fmla="*/ 518 h 3097"/>
                  <a:gd name="T8" fmla="*/ 3475 w 3491"/>
                  <a:gd name="T9" fmla="*/ 786 h 3097"/>
                  <a:gd name="T10" fmla="*/ 3486 w 3491"/>
                  <a:gd name="T11" fmla="*/ 1066 h 3097"/>
                  <a:gd name="T12" fmla="*/ 3413 w 3491"/>
                  <a:gd name="T13" fmla="*/ 1339 h 3097"/>
                  <a:gd name="T14" fmla="*/ 3256 w 3491"/>
                  <a:gd name="T15" fmla="*/ 1586 h 3097"/>
                  <a:gd name="T16" fmla="*/ 1965 w 3491"/>
                  <a:gd name="T17" fmla="*/ 2838 h 3097"/>
                  <a:gd name="T18" fmla="*/ 1873 w 3491"/>
                  <a:gd name="T19" fmla="*/ 2828 h 3097"/>
                  <a:gd name="T20" fmla="*/ 1821 w 3491"/>
                  <a:gd name="T21" fmla="*/ 2749 h 3097"/>
                  <a:gd name="T22" fmla="*/ 1853 w 3491"/>
                  <a:gd name="T23" fmla="*/ 2662 h 3097"/>
                  <a:gd name="T24" fmla="*/ 3153 w 3491"/>
                  <a:gd name="T25" fmla="*/ 1355 h 3097"/>
                  <a:gd name="T26" fmla="*/ 3242 w 3491"/>
                  <a:gd name="T27" fmla="*/ 1126 h 3097"/>
                  <a:gd name="T28" fmla="*/ 3253 w 3491"/>
                  <a:gd name="T29" fmla="*/ 885 h 3097"/>
                  <a:gd name="T30" fmla="*/ 3183 w 3491"/>
                  <a:gd name="T31" fmla="*/ 653 h 3097"/>
                  <a:gd name="T32" fmla="*/ 3035 w 3491"/>
                  <a:gd name="T33" fmla="*/ 448 h 3097"/>
                  <a:gd name="T34" fmla="*/ 2825 w 3491"/>
                  <a:gd name="T35" fmla="*/ 301 h 3097"/>
                  <a:gd name="T36" fmla="*/ 2586 w 3491"/>
                  <a:gd name="T37" fmla="*/ 234 h 3097"/>
                  <a:gd name="T38" fmla="*/ 2340 w 3491"/>
                  <a:gd name="T39" fmla="*/ 243 h 3097"/>
                  <a:gd name="T40" fmla="*/ 2108 w 3491"/>
                  <a:gd name="T41" fmla="*/ 331 h 3097"/>
                  <a:gd name="T42" fmla="*/ 378 w 3491"/>
                  <a:gd name="T43" fmla="*/ 1972 h 3097"/>
                  <a:gd name="T44" fmla="*/ 258 w 3491"/>
                  <a:gd name="T45" fmla="*/ 2149 h 3097"/>
                  <a:gd name="T46" fmla="*/ 218 w 3491"/>
                  <a:gd name="T47" fmla="*/ 2350 h 3097"/>
                  <a:gd name="T48" fmla="*/ 258 w 3491"/>
                  <a:gd name="T49" fmla="*/ 2551 h 3097"/>
                  <a:gd name="T50" fmla="*/ 378 w 3491"/>
                  <a:gd name="T51" fmla="*/ 2728 h 3097"/>
                  <a:gd name="T52" fmla="*/ 558 w 3491"/>
                  <a:gd name="T53" fmla="*/ 2846 h 3097"/>
                  <a:gd name="T54" fmla="*/ 763 w 3491"/>
                  <a:gd name="T55" fmla="*/ 2885 h 3097"/>
                  <a:gd name="T56" fmla="*/ 968 w 3491"/>
                  <a:gd name="T57" fmla="*/ 2846 h 3097"/>
                  <a:gd name="T58" fmla="*/ 1149 w 3491"/>
                  <a:gd name="T59" fmla="*/ 2728 h 3097"/>
                  <a:gd name="T60" fmla="*/ 2809 w 3491"/>
                  <a:gd name="T61" fmla="*/ 1091 h 3097"/>
                  <a:gd name="T62" fmla="*/ 2837 w 3491"/>
                  <a:gd name="T63" fmla="*/ 942 h 3097"/>
                  <a:gd name="T64" fmla="*/ 2791 w 3491"/>
                  <a:gd name="T65" fmla="*/ 797 h 3097"/>
                  <a:gd name="T66" fmla="*/ 2677 w 3491"/>
                  <a:gd name="T67" fmla="*/ 685 h 3097"/>
                  <a:gd name="T68" fmla="*/ 2528 w 3491"/>
                  <a:gd name="T69" fmla="*/ 641 h 3097"/>
                  <a:gd name="T70" fmla="*/ 2377 w 3491"/>
                  <a:gd name="T71" fmla="*/ 668 h 3097"/>
                  <a:gd name="T72" fmla="*/ 1082 w 3491"/>
                  <a:gd name="T73" fmla="*/ 1906 h 3097"/>
                  <a:gd name="T74" fmla="*/ 992 w 3491"/>
                  <a:gd name="T75" fmla="*/ 1937 h 3097"/>
                  <a:gd name="T76" fmla="*/ 911 w 3491"/>
                  <a:gd name="T77" fmla="*/ 1887 h 3097"/>
                  <a:gd name="T78" fmla="*/ 900 w 3491"/>
                  <a:gd name="T79" fmla="*/ 1796 h 3097"/>
                  <a:gd name="T80" fmla="*/ 2165 w 3491"/>
                  <a:gd name="T81" fmla="*/ 546 h 3097"/>
                  <a:gd name="T82" fmla="*/ 2354 w 3491"/>
                  <a:gd name="T83" fmla="*/ 449 h 3097"/>
                  <a:gd name="T84" fmla="*/ 2562 w 3491"/>
                  <a:gd name="T85" fmla="*/ 429 h 3097"/>
                  <a:gd name="T86" fmla="*/ 2763 w 3491"/>
                  <a:gd name="T87" fmla="*/ 488 h 3097"/>
                  <a:gd name="T88" fmla="*/ 2932 w 3491"/>
                  <a:gd name="T89" fmla="*/ 623 h 3097"/>
                  <a:gd name="T90" fmla="*/ 3032 w 3491"/>
                  <a:gd name="T91" fmla="*/ 809 h 3097"/>
                  <a:gd name="T92" fmla="*/ 3053 w 3491"/>
                  <a:gd name="T93" fmla="*/ 1012 h 3097"/>
                  <a:gd name="T94" fmla="*/ 2993 w 3491"/>
                  <a:gd name="T95" fmla="*/ 1209 h 3097"/>
                  <a:gd name="T96" fmla="*/ 1303 w 3491"/>
                  <a:gd name="T97" fmla="*/ 2879 h 3097"/>
                  <a:gd name="T98" fmla="*/ 1094 w 3491"/>
                  <a:gd name="T99" fmla="*/ 3025 h 3097"/>
                  <a:gd name="T100" fmla="*/ 855 w 3491"/>
                  <a:gd name="T101" fmla="*/ 3092 h 3097"/>
                  <a:gd name="T102" fmla="*/ 609 w 3491"/>
                  <a:gd name="T103" fmla="*/ 3083 h 3097"/>
                  <a:gd name="T104" fmla="*/ 377 w 3491"/>
                  <a:gd name="T105" fmla="*/ 2995 h 3097"/>
                  <a:gd name="T106" fmla="*/ 178 w 3491"/>
                  <a:gd name="T107" fmla="*/ 2832 h 3097"/>
                  <a:gd name="T108" fmla="*/ 51 w 3491"/>
                  <a:gd name="T109" fmla="*/ 2617 h 3097"/>
                  <a:gd name="T110" fmla="*/ 0 w 3491"/>
                  <a:gd name="T111" fmla="*/ 2381 h 3097"/>
                  <a:gd name="T112" fmla="*/ 30 w 3491"/>
                  <a:gd name="T113" fmla="*/ 2141 h 3097"/>
                  <a:gd name="T114" fmla="*/ 139 w 3491"/>
                  <a:gd name="T115" fmla="*/ 1920 h 3097"/>
                  <a:gd name="T116" fmla="*/ 1872 w 3491"/>
                  <a:gd name="T117" fmla="*/ 230 h 3097"/>
                  <a:gd name="T118" fmla="*/ 2123 w 3491"/>
                  <a:gd name="T119" fmla="*/ 76 h 3097"/>
                  <a:gd name="T120" fmla="*/ 2402 w 3491"/>
                  <a:gd name="T121" fmla="*/ 5 h 3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491" h="3097">
                    <a:moveTo>
                      <a:pt x="2474" y="0"/>
                    </a:moveTo>
                    <a:lnTo>
                      <a:pt x="2546" y="0"/>
                    </a:lnTo>
                    <a:lnTo>
                      <a:pt x="2618" y="5"/>
                    </a:lnTo>
                    <a:lnTo>
                      <a:pt x="2689" y="15"/>
                    </a:lnTo>
                    <a:lnTo>
                      <a:pt x="2758" y="31"/>
                    </a:lnTo>
                    <a:lnTo>
                      <a:pt x="2828" y="51"/>
                    </a:lnTo>
                    <a:lnTo>
                      <a:pt x="2896" y="76"/>
                    </a:lnTo>
                    <a:lnTo>
                      <a:pt x="2963" y="108"/>
                    </a:lnTo>
                    <a:lnTo>
                      <a:pt x="3026" y="143"/>
                    </a:lnTo>
                    <a:lnTo>
                      <a:pt x="3088" y="183"/>
                    </a:lnTo>
                    <a:lnTo>
                      <a:pt x="3147" y="230"/>
                    </a:lnTo>
                    <a:lnTo>
                      <a:pt x="3204" y="281"/>
                    </a:lnTo>
                    <a:lnTo>
                      <a:pt x="3256" y="336"/>
                    </a:lnTo>
                    <a:lnTo>
                      <a:pt x="3303" y="394"/>
                    </a:lnTo>
                    <a:lnTo>
                      <a:pt x="3345" y="455"/>
                    </a:lnTo>
                    <a:lnTo>
                      <a:pt x="3382" y="518"/>
                    </a:lnTo>
                    <a:lnTo>
                      <a:pt x="3413" y="582"/>
                    </a:lnTo>
                    <a:lnTo>
                      <a:pt x="3439" y="650"/>
                    </a:lnTo>
                    <a:lnTo>
                      <a:pt x="3460" y="717"/>
                    </a:lnTo>
                    <a:lnTo>
                      <a:pt x="3475" y="786"/>
                    </a:lnTo>
                    <a:lnTo>
                      <a:pt x="3486" y="856"/>
                    </a:lnTo>
                    <a:lnTo>
                      <a:pt x="3491" y="926"/>
                    </a:lnTo>
                    <a:lnTo>
                      <a:pt x="3491" y="996"/>
                    </a:lnTo>
                    <a:lnTo>
                      <a:pt x="3486" y="1066"/>
                    </a:lnTo>
                    <a:lnTo>
                      <a:pt x="3475" y="1136"/>
                    </a:lnTo>
                    <a:lnTo>
                      <a:pt x="3460" y="1205"/>
                    </a:lnTo>
                    <a:lnTo>
                      <a:pt x="3439" y="1273"/>
                    </a:lnTo>
                    <a:lnTo>
                      <a:pt x="3413" y="1339"/>
                    </a:lnTo>
                    <a:lnTo>
                      <a:pt x="3382" y="1404"/>
                    </a:lnTo>
                    <a:lnTo>
                      <a:pt x="3345" y="1467"/>
                    </a:lnTo>
                    <a:lnTo>
                      <a:pt x="3303" y="1528"/>
                    </a:lnTo>
                    <a:lnTo>
                      <a:pt x="3256" y="1586"/>
                    </a:lnTo>
                    <a:lnTo>
                      <a:pt x="3204" y="1641"/>
                    </a:lnTo>
                    <a:lnTo>
                      <a:pt x="2007" y="2813"/>
                    </a:lnTo>
                    <a:lnTo>
                      <a:pt x="1988" y="2828"/>
                    </a:lnTo>
                    <a:lnTo>
                      <a:pt x="1965" y="2838"/>
                    </a:lnTo>
                    <a:lnTo>
                      <a:pt x="1942" y="2844"/>
                    </a:lnTo>
                    <a:lnTo>
                      <a:pt x="1918" y="2844"/>
                    </a:lnTo>
                    <a:lnTo>
                      <a:pt x="1894" y="2838"/>
                    </a:lnTo>
                    <a:lnTo>
                      <a:pt x="1873" y="2828"/>
                    </a:lnTo>
                    <a:lnTo>
                      <a:pt x="1853" y="2813"/>
                    </a:lnTo>
                    <a:lnTo>
                      <a:pt x="1837" y="2793"/>
                    </a:lnTo>
                    <a:lnTo>
                      <a:pt x="1827" y="2772"/>
                    </a:lnTo>
                    <a:lnTo>
                      <a:pt x="1821" y="2749"/>
                    </a:lnTo>
                    <a:lnTo>
                      <a:pt x="1821" y="2726"/>
                    </a:lnTo>
                    <a:lnTo>
                      <a:pt x="1827" y="2703"/>
                    </a:lnTo>
                    <a:lnTo>
                      <a:pt x="1837" y="2681"/>
                    </a:lnTo>
                    <a:lnTo>
                      <a:pt x="1853" y="2662"/>
                    </a:lnTo>
                    <a:lnTo>
                      <a:pt x="3035" y="1505"/>
                    </a:lnTo>
                    <a:lnTo>
                      <a:pt x="3079" y="1458"/>
                    </a:lnTo>
                    <a:lnTo>
                      <a:pt x="3118" y="1407"/>
                    </a:lnTo>
                    <a:lnTo>
                      <a:pt x="3153" y="1355"/>
                    </a:lnTo>
                    <a:lnTo>
                      <a:pt x="3183" y="1300"/>
                    </a:lnTo>
                    <a:lnTo>
                      <a:pt x="3208" y="1243"/>
                    </a:lnTo>
                    <a:lnTo>
                      <a:pt x="3228" y="1185"/>
                    </a:lnTo>
                    <a:lnTo>
                      <a:pt x="3242" y="1126"/>
                    </a:lnTo>
                    <a:lnTo>
                      <a:pt x="3253" y="1066"/>
                    </a:lnTo>
                    <a:lnTo>
                      <a:pt x="3257" y="1006"/>
                    </a:lnTo>
                    <a:lnTo>
                      <a:pt x="3257" y="946"/>
                    </a:lnTo>
                    <a:lnTo>
                      <a:pt x="3253" y="885"/>
                    </a:lnTo>
                    <a:lnTo>
                      <a:pt x="3242" y="826"/>
                    </a:lnTo>
                    <a:lnTo>
                      <a:pt x="3228" y="766"/>
                    </a:lnTo>
                    <a:lnTo>
                      <a:pt x="3208" y="709"/>
                    </a:lnTo>
                    <a:lnTo>
                      <a:pt x="3183" y="653"/>
                    </a:lnTo>
                    <a:lnTo>
                      <a:pt x="3153" y="598"/>
                    </a:lnTo>
                    <a:lnTo>
                      <a:pt x="3118" y="545"/>
                    </a:lnTo>
                    <a:lnTo>
                      <a:pt x="3079" y="495"/>
                    </a:lnTo>
                    <a:lnTo>
                      <a:pt x="3035" y="448"/>
                    </a:lnTo>
                    <a:lnTo>
                      <a:pt x="2985" y="403"/>
                    </a:lnTo>
                    <a:lnTo>
                      <a:pt x="2935" y="364"/>
                    </a:lnTo>
                    <a:lnTo>
                      <a:pt x="2881" y="331"/>
                    </a:lnTo>
                    <a:lnTo>
                      <a:pt x="2825" y="301"/>
                    </a:lnTo>
                    <a:lnTo>
                      <a:pt x="2767" y="277"/>
                    </a:lnTo>
                    <a:lnTo>
                      <a:pt x="2708" y="258"/>
                    </a:lnTo>
                    <a:lnTo>
                      <a:pt x="2648" y="243"/>
                    </a:lnTo>
                    <a:lnTo>
                      <a:pt x="2586" y="234"/>
                    </a:lnTo>
                    <a:lnTo>
                      <a:pt x="2525" y="229"/>
                    </a:lnTo>
                    <a:lnTo>
                      <a:pt x="2464" y="229"/>
                    </a:lnTo>
                    <a:lnTo>
                      <a:pt x="2402" y="234"/>
                    </a:lnTo>
                    <a:lnTo>
                      <a:pt x="2340" y="243"/>
                    </a:lnTo>
                    <a:lnTo>
                      <a:pt x="2280" y="258"/>
                    </a:lnTo>
                    <a:lnTo>
                      <a:pt x="2221" y="277"/>
                    </a:lnTo>
                    <a:lnTo>
                      <a:pt x="2164" y="301"/>
                    </a:lnTo>
                    <a:lnTo>
                      <a:pt x="2108" y="331"/>
                    </a:lnTo>
                    <a:lnTo>
                      <a:pt x="2055" y="364"/>
                    </a:lnTo>
                    <a:lnTo>
                      <a:pt x="2003" y="403"/>
                    </a:lnTo>
                    <a:lnTo>
                      <a:pt x="1955" y="448"/>
                    </a:lnTo>
                    <a:lnTo>
                      <a:pt x="378" y="1972"/>
                    </a:lnTo>
                    <a:lnTo>
                      <a:pt x="341" y="2013"/>
                    </a:lnTo>
                    <a:lnTo>
                      <a:pt x="307" y="2057"/>
                    </a:lnTo>
                    <a:lnTo>
                      <a:pt x="280" y="2102"/>
                    </a:lnTo>
                    <a:lnTo>
                      <a:pt x="258" y="2149"/>
                    </a:lnTo>
                    <a:lnTo>
                      <a:pt x="241" y="2199"/>
                    </a:lnTo>
                    <a:lnTo>
                      <a:pt x="228" y="2248"/>
                    </a:lnTo>
                    <a:lnTo>
                      <a:pt x="220" y="2299"/>
                    </a:lnTo>
                    <a:lnTo>
                      <a:pt x="218" y="2350"/>
                    </a:lnTo>
                    <a:lnTo>
                      <a:pt x="220" y="2402"/>
                    </a:lnTo>
                    <a:lnTo>
                      <a:pt x="228" y="2452"/>
                    </a:lnTo>
                    <a:lnTo>
                      <a:pt x="241" y="2503"/>
                    </a:lnTo>
                    <a:lnTo>
                      <a:pt x="258" y="2551"/>
                    </a:lnTo>
                    <a:lnTo>
                      <a:pt x="280" y="2599"/>
                    </a:lnTo>
                    <a:lnTo>
                      <a:pt x="307" y="2644"/>
                    </a:lnTo>
                    <a:lnTo>
                      <a:pt x="341" y="2687"/>
                    </a:lnTo>
                    <a:lnTo>
                      <a:pt x="378" y="2728"/>
                    </a:lnTo>
                    <a:lnTo>
                      <a:pt x="419" y="2765"/>
                    </a:lnTo>
                    <a:lnTo>
                      <a:pt x="463" y="2796"/>
                    </a:lnTo>
                    <a:lnTo>
                      <a:pt x="509" y="2824"/>
                    </a:lnTo>
                    <a:lnTo>
                      <a:pt x="558" y="2846"/>
                    </a:lnTo>
                    <a:lnTo>
                      <a:pt x="608" y="2863"/>
                    </a:lnTo>
                    <a:lnTo>
                      <a:pt x="660" y="2874"/>
                    </a:lnTo>
                    <a:lnTo>
                      <a:pt x="711" y="2882"/>
                    </a:lnTo>
                    <a:lnTo>
                      <a:pt x="763" y="2885"/>
                    </a:lnTo>
                    <a:lnTo>
                      <a:pt x="816" y="2882"/>
                    </a:lnTo>
                    <a:lnTo>
                      <a:pt x="867" y="2874"/>
                    </a:lnTo>
                    <a:lnTo>
                      <a:pt x="919" y="2863"/>
                    </a:lnTo>
                    <a:lnTo>
                      <a:pt x="968" y="2846"/>
                    </a:lnTo>
                    <a:lnTo>
                      <a:pt x="1018" y="2824"/>
                    </a:lnTo>
                    <a:lnTo>
                      <a:pt x="1064" y="2796"/>
                    </a:lnTo>
                    <a:lnTo>
                      <a:pt x="1108" y="2765"/>
                    </a:lnTo>
                    <a:lnTo>
                      <a:pt x="1149" y="2728"/>
                    </a:lnTo>
                    <a:lnTo>
                      <a:pt x="2741" y="1187"/>
                    </a:lnTo>
                    <a:lnTo>
                      <a:pt x="2768" y="1158"/>
                    </a:lnTo>
                    <a:lnTo>
                      <a:pt x="2791" y="1125"/>
                    </a:lnTo>
                    <a:lnTo>
                      <a:pt x="2809" y="1091"/>
                    </a:lnTo>
                    <a:lnTo>
                      <a:pt x="2823" y="1055"/>
                    </a:lnTo>
                    <a:lnTo>
                      <a:pt x="2831" y="1018"/>
                    </a:lnTo>
                    <a:lnTo>
                      <a:pt x="2837" y="980"/>
                    </a:lnTo>
                    <a:lnTo>
                      <a:pt x="2837" y="942"/>
                    </a:lnTo>
                    <a:lnTo>
                      <a:pt x="2831" y="904"/>
                    </a:lnTo>
                    <a:lnTo>
                      <a:pt x="2823" y="867"/>
                    </a:lnTo>
                    <a:lnTo>
                      <a:pt x="2809" y="832"/>
                    </a:lnTo>
                    <a:lnTo>
                      <a:pt x="2791" y="797"/>
                    </a:lnTo>
                    <a:lnTo>
                      <a:pt x="2768" y="764"/>
                    </a:lnTo>
                    <a:lnTo>
                      <a:pt x="2741" y="734"/>
                    </a:lnTo>
                    <a:lnTo>
                      <a:pt x="2710" y="707"/>
                    </a:lnTo>
                    <a:lnTo>
                      <a:pt x="2677" y="685"/>
                    </a:lnTo>
                    <a:lnTo>
                      <a:pt x="2642" y="668"/>
                    </a:lnTo>
                    <a:lnTo>
                      <a:pt x="2605" y="654"/>
                    </a:lnTo>
                    <a:lnTo>
                      <a:pt x="2567" y="645"/>
                    </a:lnTo>
                    <a:lnTo>
                      <a:pt x="2528" y="641"/>
                    </a:lnTo>
                    <a:lnTo>
                      <a:pt x="2490" y="641"/>
                    </a:lnTo>
                    <a:lnTo>
                      <a:pt x="2452" y="645"/>
                    </a:lnTo>
                    <a:lnTo>
                      <a:pt x="2415" y="654"/>
                    </a:lnTo>
                    <a:lnTo>
                      <a:pt x="2377" y="668"/>
                    </a:lnTo>
                    <a:lnTo>
                      <a:pt x="2343" y="685"/>
                    </a:lnTo>
                    <a:lnTo>
                      <a:pt x="2309" y="707"/>
                    </a:lnTo>
                    <a:lnTo>
                      <a:pt x="2278" y="734"/>
                    </a:lnTo>
                    <a:lnTo>
                      <a:pt x="1082" y="1906"/>
                    </a:lnTo>
                    <a:lnTo>
                      <a:pt x="1062" y="1922"/>
                    </a:lnTo>
                    <a:lnTo>
                      <a:pt x="1040" y="1931"/>
                    </a:lnTo>
                    <a:lnTo>
                      <a:pt x="1017" y="1937"/>
                    </a:lnTo>
                    <a:lnTo>
                      <a:pt x="992" y="1937"/>
                    </a:lnTo>
                    <a:lnTo>
                      <a:pt x="969" y="1931"/>
                    </a:lnTo>
                    <a:lnTo>
                      <a:pt x="947" y="1922"/>
                    </a:lnTo>
                    <a:lnTo>
                      <a:pt x="927" y="1906"/>
                    </a:lnTo>
                    <a:lnTo>
                      <a:pt x="911" y="1887"/>
                    </a:lnTo>
                    <a:lnTo>
                      <a:pt x="900" y="1865"/>
                    </a:lnTo>
                    <a:lnTo>
                      <a:pt x="896" y="1842"/>
                    </a:lnTo>
                    <a:lnTo>
                      <a:pt x="896" y="1819"/>
                    </a:lnTo>
                    <a:lnTo>
                      <a:pt x="900" y="1796"/>
                    </a:lnTo>
                    <a:lnTo>
                      <a:pt x="911" y="1775"/>
                    </a:lnTo>
                    <a:lnTo>
                      <a:pt x="927" y="1755"/>
                    </a:lnTo>
                    <a:lnTo>
                      <a:pt x="2123" y="583"/>
                    </a:lnTo>
                    <a:lnTo>
                      <a:pt x="2165" y="546"/>
                    </a:lnTo>
                    <a:lnTo>
                      <a:pt x="2209" y="515"/>
                    </a:lnTo>
                    <a:lnTo>
                      <a:pt x="2255" y="488"/>
                    </a:lnTo>
                    <a:lnTo>
                      <a:pt x="2304" y="465"/>
                    </a:lnTo>
                    <a:lnTo>
                      <a:pt x="2354" y="449"/>
                    </a:lnTo>
                    <a:lnTo>
                      <a:pt x="2405" y="436"/>
                    </a:lnTo>
                    <a:lnTo>
                      <a:pt x="2457" y="429"/>
                    </a:lnTo>
                    <a:lnTo>
                      <a:pt x="2509" y="427"/>
                    </a:lnTo>
                    <a:lnTo>
                      <a:pt x="2562" y="429"/>
                    </a:lnTo>
                    <a:lnTo>
                      <a:pt x="2613" y="436"/>
                    </a:lnTo>
                    <a:lnTo>
                      <a:pt x="2665" y="449"/>
                    </a:lnTo>
                    <a:lnTo>
                      <a:pt x="2714" y="465"/>
                    </a:lnTo>
                    <a:lnTo>
                      <a:pt x="2763" y="488"/>
                    </a:lnTo>
                    <a:lnTo>
                      <a:pt x="2810" y="515"/>
                    </a:lnTo>
                    <a:lnTo>
                      <a:pt x="2854" y="546"/>
                    </a:lnTo>
                    <a:lnTo>
                      <a:pt x="2895" y="583"/>
                    </a:lnTo>
                    <a:lnTo>
                      <a:pt x="2932" y="623"/>
                    </a:lnTo>
                    <a:lnTo>
                      <a:pt x="2965" y="666"/>
                    </a:lnTo>
                    <a:lnTo>
                      <a:pt x="2993" y="713"/>
                    </a:lnTo>
                    <a:lnTo>
                      <a:pt x="3015" y="760"/>
                    </a:lnTo>
                    <a:lnTo>
                      <a:pt x="3032" y="809"/>
                    </a:lnTo>
                    <a:lnTo>
                      <a:pt x="3045" y="859"/>
                    </a:lnTo>
                    <a:lnTo>
                      <a:pt x="3053" y="910"/>
                    </a:lnTo>
                    <a:lnTo>
                      <a:pt x="3055" y="961"/>
                    </a:lnTo>
                    <a:lnTo>
                      <a:pt x="3053" y="1012"/>
                    </a:lnTo>
                    <a:lnTo>
                      <a:pt x="3045" y="1063"/>
                    </a:lnTo>
                    <a:lnTo>
                      <a:pt x="3032" y="1113"/>
                    </a:lnTo>
                    <a:lnTo>
                      <a:pt x="3015" y="1162"/>
                    </a:lnTo>
                    <a:lnTo>
                      <a:pt x="2993" y="1209"/>
                    </a:lnTo>
                    <a:lnTo>
                      <a:pt x="2965" y="1255"/>
                    </a:lnTo>
                    <a:lnTo>
                      <a:pt x="2932" y="1298"/>
                    </a:lnTo>
                    <a:lnTo>
                      <a:pt x="2895" y="1339"/>
                    </a:lnTo>
                    <a:lnTo>
                      <a:pt x="1303" y="2879"/>
                    </a:lnTo>
                    <a:lnTo>
                      <a:pt x="1255" y="2923"/>
                    </a:lnTo>
                    <a:lnTo>
                      <a:pt x="1203" y="2962"/>
                    </a:lnTo>
                    <a:lnTo>
                      <a:pt x="1150" y="2995"/>
                    </a:lnTo>
                    <a:lnTo>
                      <a:pt x="1094" y="3025"/>
                    </a:lnTo>
                    <a:lnTo>
                      <a:pt x="1036" y="3049"/>
                    </a:lnTo>
                    <a:lnTo>
                      <a:pt x="977" y="3068"/>
                    </a:lnTo>
                    <a:lnTo>
                      <a:pt x="917" y="3083"/>
                    </a:lnTo>
                    <a:lnTo>
                      <a:pt x="855" y="3092"/>
                    </a:lnTo>
                    <a:lnTo>
                      <a:pt x="794" y="3097"/>
                    </a:lnTo>
                    <a:lnTo>
                      <a:pt x="733" y="3097"/>
                    </a:lnTo>
                    <a:lnTo>
                      <a:pt x="671" y="3092"/>
                    </a:lnTo>
                    <a:lnTo>
                      <a:pt x="609" y="3083"/>
                    </a:lnTo>
                    <a:lnTo>
                      <a:pt x="549" y="3068"/>
                    </a:lnTo>
                    <a:lnTo>
                      <a:pt x="490" y="3049"/>
                    </a:lnTo>
                    <a:lnTo>
                      <a:pt x="433" y="3025"/>
                    </a:lnTo>
                    <a:lnTo>
                      <a:pt x="377" y="2995"/>
                    </a:lnTo>
                    <a:lnTo>
                      <a:pt x="323" y="2962"/>
                    </a:lnTo>
                    <a:lnTo>
                      <a:pt x="272" y="2923"/>
                    </a:lnTo>
                    <a:lnTo>
                      <a:pt x="224" y="2879"/>
                    </a:lnTo>
                    <a:lnTo>
                      <a:pt x="178" y="2832"/>
                    </a:lnTo>
                    <a:lnTo>
                      <a:pt x="139" y="2782"/>
                    </a:lnTo>
                    <a:lnTo>
                      <a:pt x="104" y="2729"/>
                    </a:lnTo>
                    <a:lnTo>
                      <a:pt x="75" y="2674"/>
                    </a:lnTo>
                    <a:lnTo>
                      <a:pt x="51" y="2617"/>
                    </a:lnTo>
                    <a:lnTo>
                      <a:pt x="30" y="2560"/>
                    </a:lnTo>
                    <a:lnTo>
                      <a:pt x="15" y="2501"/>
                    </a:lnTo>
                    <a:lnTo>
                      <a:pt x="5" y="2441"/>
                    </a:lnTo>
                    <a:lnTo>
                      <a:pt x="0" y="2381"/>
                    </a:lnTo>
                    <a:lnTo>
                      <a:pt x="0" y="2321"/>
                    </a:lnTo>
                    <a:lnTo>
                      <a:pt x="5" y="2260"/>
                    </a:lnTo>
                    <a:lnTo>
                      <a:pt x="15" y="2200"/>
                    </a:lnTo>
                    <a:lnTo>
                      <a:pt x="30" y="2141"/>
                    </a:lnTo>
                    <a:lnTo>
                      <a:pt x="51" y="2083"/>
                    </a:lnTo>
                    <a:lnTo>
                      <a:pt x="75" y="2027"/>
                    </a:lnTo>
                    <a:lnTo>
                      <a:pt x="104" y="1972"/>
                    </a:lnTo>
                    <a:lnTo>
                      <a:pt x="139" y="1920"/>
                    </a:lnTo>
                    <a:lnTo>
                      <a:pt x="178" y="1869"/>
                    </a:lnTo>
                    <a:lnTo>
                      <a:pt x="224" y="1822"/>
                    </a:lnTo>
                    <a:lnTo>
                      <a:pt x="1815" y="281"/>
                    </a:lnTo>
                    <a:lnTo>
                      <a:pt x="1872" y="230"/>
                    </a:lnTo>
                    <a:lnTo>
                      <a:pt x="1931" y="183"/>
                    </a:lnTo>
                    <a:lnTo>
                      <a:pt x="1992" y="143"/>
                    </a:lnTo>
                    <a:lnTo>
                      <a:pt x="2057" y="108"/>
                    </a:lnTo>
                    <a:lnTo>
                      <a:pt x="2123" y="76"/>
                    </a:lnTo>
                    <a:lnTo>
                      <a:pt x="2191" y="51"/>
                    </a:lnTo>
                    <a:lnTo>
                      <a:pt x="2261" y="31"/>
                    </a:lnTo>
                    <a:lnTo>
                      <a:pt x="2331" y="15"/>
                    </a:lnTo>
                    <a:lnTo>
                      <a:pt x="2402" y="5"/>
                    </a:lnTo>
                    <a:lnTo>
                      <a:pt x="247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grpSp>
            <p:nvGrpSpPr>
              <p:cNvPr id="19" name="Group 12">
                <a:extLst>
                  <a:ext uri="{FF2B5EF4-FFF2-40B4-BE49-F238E27FC236}">
                    <a16:creationId xmlns:a16="http://schemas.microsoft.com/office/drawing/2014/main" id="{BFED3F2F-BAE0-45F0-ABCE-C89F8BBDBB6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5455269" y="2556244"/>
                <a:ext cx="142773" cy="113573"/>
                <a:chOff x="6124" y="305"/>
                <a:chExt cx="841" cy="669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20" name="Freeform 13">
                  <a:extLst>
                    <a:ext uri="{FF2B5EF4-FFF2-40B4-BE49-F238E27FC236}">
                      <a16:creationId xmlns:a16="http://schemas.microsoft.com/office/drawing/2014/main" id="{9B5A0F90-92EB-4D1E-9DB3-023F94CA7A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  <p:sp>
              <p:nvSpPr>
                <p:cNvPr id="21" name="Freeform 14">
                  <a:extLst>
                    <a:ext uri="{FF2B5EF4-FFF2-40B4-BE49-F238E27FC236}">
                      <a16:creationId xmlns:a16="http://schemas.microsoft.com/office/drawing/2014/main" id="{A7E1FF69-8354-4108-AFF4-73272184E9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</p:grpSp>
        </p:grpSp>
        <p:pic>
          <p:nvPicPr>
            <p:cNvPr id="2" name="20220607_191313_Trim">
              <a:hlinkClick r:id="" action="ppaction://media"/>
              <a:extLst>
                <a:ext uri="{FF2B5EF4-FFF2-40B4-BE49-F238E27FC236}">
                  <a16:creationId xmlns:a16="http://schemas.microsoft.com/office/drawing/2014/main" id="{7ABA6AF6-1EEB-A586-E5D5-241AA00F4260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4"/>
            <a:stretch>
              <a:fillRect/>
            </a:stretch>
          </p:blipFill>
          <p:spPr>
            <a:xfrm>
              <a:off x="2890692" y="2292509"/>
              <a:ext cx="7108922" cy="39987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378210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7BB7B3B-4C5D-46E8-902E-F28E2FA0FF83}"/>
              </a:ext>
            </a:extLst>
          </p:cNvPr>
          <p:cNvSpPr/>
          <p:nvPr/>
        </p:nvSpPr>
        <p:spPr>
          <a:xfrm>
            <a:off x="253093" y="1185694"/>
            <a:ext cx="11762014" cy="5543549"/>
          </a:xfrm>
          <a:prstGeom prst="roundRect">
            <a:avLst>
              <a:gd name="adj" fmla="val 1963"/>
            </a:avLst>
          </a:prstGeom>
          <a:solidFill>
            <a:srgbClr val="E4C1B1"/>
          </a:solidFill>
          <a:ln w="31750">
            <a:solidFill>
              <a:srgbClr val="6757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45F5E9-19B3-4F17-B918-E607302670E7}"/>
              </a:ext>
            </a:extLst>
          </p:cNvPr>
          <p:cNvSpPr/>
          <p:nvPr/>
        </p:nvSpPr>
        <p:spPr>
          <a:xfrm>
            <a:off x="176892" y="1099969"/>
            <a:ext cx="11762013" cy="5540315"/>
          </a:xfrm>
          <a:prstGeom prst="roundRect">
            <a:avLst>
              <a:gd name="adj" fmla="val 1457"/>
            </a:avLst>
          </a:prstGeom>
          <a:solidFill>
            <a:schemeClr val="bg1"/>
          </a:solidFill>
          <a:ln w="31750">
            <a:solidFill>
              <a:srgbClr val="675750"/>
            </a:solidFill>
          </a:ln>
          <a:effectLst>
            <a:innerShdw dist="127000" dir="13500000">
              <a:prstClr val="black">
                <a:alpha val="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latinLnBrk="0">
              <a:defRPr/>
            </a:pPr>
            <a:endParaRPr lang="ko-KR" altLang="en-US" sz="3600" kern="0" dirty="0">
              <a:solidFill>
                <a:srgbClr val="6757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2218B62-4FBE-05C6-1EEC-E6EAEDAA35BD}"/>
              </a:ext>
            </a:extLst>
          </p:cNvPr>
          <p:cNvGrpSpPr/>
          <p:nvPr/>
        </p:nvGrpSpPr>
        <p:grpSpPr>
          <a:xfrm>
            <a:off x="176893" y="217715"/>
            <a:ext cx="6223907" cy="725261"/>
            <a:chOff x="176893" y="217715"/>
            <a:chExt cx="6223907" cy="725261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13013D04-231B-6187-9C5E-F708ADABB9B6}"/>
                </a:ext>
              </a:extLst>
            </p:cNvPr>
            <p:cNvSpPr/>
            <p:nvPr/>
          </p:nvSpPr>
          <p:spPr>
            <a:xfrm>
              <a:off x="253093" y="303440"/>
              <a:ext cx="6147707" cy="639536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D8CFACF-DDEC-A3DC-E358-FDDA5D01F569}"/>
                </a:ext>
              </a:extLst>
            </p:cNvPr>
            <p:cNvSpPr/>
            <p:nvPr/>
          </p:nvSpPr>
          <p:spPr>
            <a:xfrm>
              <a:off x="176893" y="217715"/>
              <a:ext cx="6147707" cy="63953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628650" lvl="1" latinLnBrk="0">
                <a:defRPr/>
              </a:pPr>
              <a:r>
                <a:rPr lang="ko-KR" altLang="en-US" sz="2800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실행 화면</a:t>
              </a:r>
              <a:endParaRPr lang="ko-KR" altLang="en-US" sz="3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2A10B81-5D10-E557-4B0B-8764120272E9}"/>
                </a:ext>
              </a:extLst>
            </p:cNvPr>
            <p:cNvSpPr/>
            <p:nvPr/>
          </p:nvSpPr>
          <p:spPr>
            <a:xfrm>
              <a:off x="325709" y="331605"/>
              <a:ext cx="436156" cy="43615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altLang="ko-KR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4" name="사각형: 둥근 위쪽 모서리 6">
            <a:extLst>
              <a:ext uri="{FF2B5EF4-FFF2-40B4-BE49-F238E27FC236}">
                <a16:creationId xmlns:a16="http://schemas.microsoft.com/office/drawing/2014/main" id="{2345D4DF-7CC8-47D0-A568-0CEAA03B40E5}"/>
              </a:ext>
            </a:extLst>
          </p:cNvPr>
          <p:cNvSpPr/>
          <p:nvPr/>
        </p:nvSpPr>
        <p:spPr>
          <a:xfrm>
            <a:off x="1503379" y="1580730"/>
            <a:ext cx="9261446" cy="4753476"/>
          </a:xfrm>
          <a:prstGeom prst="round2SameRect">
            <a:avLst>
              <a:gd name="adj1" fmla="val 2629"/>
              <a:gd name="adj2" fmla="val 1833"/>
            </a:avLst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dist="63500" dir="30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4800" kern="0" dirty="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사각형: 둥근 위쪽 모서리 5">
            <a:extLst>
              <a:ext uri="{FF2B5EF4-FFF2-40B4-BE49-F238E27FC236}">
                <a16:creationId xmlns:a16="http://schemas.microsoft.com/office/drawing/2014/main" id="{E8D67C95-0439-440A-97BF-DCC0300A7BF5}"/>
              </a:ext>
            </a:extLst>
          </p:cNvPr>
          <p:cNvSpPr/>
          <p:nvPr/>
        </p:nvSpPr>
        <p:spPr>
          <a:xfrm>
            <a:off x="1503375" y="1580730"/>
            <a:ext cx="9261446" cy="467181"/>
          </a:xfrm>
          <a:prstGeom prst="round2Same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endParaRPr lang="ko-KR" altLang="en-US" sz="4000" kern="0" dirty="0">
              <a:solidFill>
                <a:prstClr val="black">
                  <a:lumMod val="75000"/>
                  <a:lumOff val="2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AD32777-3115-4FEA-BA44-D0C09F70359C}"/>
              </a:ext>
            </a:extLst>
          </p:cNvPr>
          <p:cNvGrpSpPr/>
          <p:nvPr/>
        </p:nvGrpSpPr>
        <p:grpSpPr>
          <a:xfrm>
            <a:off x="8860524" y="1688025"/>
            <a:ext cx="1617563" cy="251294"/>
            <a:chOff x="5455269" y="2543608"/>
            <a:chExt cx="893823" cy="138845"/>
          </a:xfrm>
        </p:grpSpPr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4527AD3A-B897-4276-AF41-4B36306B7B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911" y="2543608"/>
              <a:ext cx="105211" cy="138845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3CDCF3C-D219-47C7-B0A7-E3C9EE7D408C}"/>
                </a:ext>
              </a:extLst>
            </p:cNvPr>
            <p:cNvSpPr>
              <a:spLocks/>
            </p:cNvSpPr>
            <p:nvPr/>
          </p:nvSpPr>
          <p:spPr bwMode="auto">
            <a:xfrm rot="10800000" flipH="1" flipV="1">
              <a:off x="6220991" y="2556243"/>
              <a:ext cx="128101" cy="113574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19" name="Group 12">
              <a:extLst>
                <a:ext uri="{FF2B5EF4-FFF2-40B4-BE49-F238E27FC236}">
                  <a16:creationId xmlns:a16="http://schemas.microsoft.com/office/drawing/2014/main" id="{BFED3F2F-BAE0-45F0-ABCE-C89F8BBDBB6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455269" y="2556244"/>
              <a:ext cx="142773" cy="113573"/>
              <a:chOff x="6124" y="305"/>
              <a:chExt cx="841" cy="669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20" name="Freeform 13">
                <a:extLst>
                  <a:ext uri="{FF2B5EF4-FFF2-40B4-BE49-F238E27FC236}">
                    <a16:creationId xmlns:a16="http://schemas.microsoft.com/office/drawing/2014/main" id="{9B5A0F90-92EB-4D1E-9DB3-023F94CA7A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21" name="Freeform 14">
                <a:extLst>
                  <a:ext uri="{FF2B5EF4-FFF2-40B4-BE49-F238E27FC236}">
                    <a16:creationId xmlns:a16="http://schemas.microsoft.com/office/drawing/2014/main" id="{A7E1FF69-8354-4108-AFF4-73272184E9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  <p:pic>
        <p:nvPicPr>
          <p:cNvPr id="5" name="20220607_203010_Trim">
            <a:hlinkClick r:id="" action="ppaction://media"/>
            <a:extLst>
              <a:ext uri="{FF2B5EF4-FFF2-40B4-BE49-F238E27FC236}">
                <a16:creationId xmlns:a16="http://schemas.microsoft.com/office/drawing/2014/main" id="{B7DA79A3-B00E-D717-C2BA-3BA3296A1E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6613" y="2102739"/>
            <a:ext cx="7198774" cy="404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427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D9394BCC-1C81-5C16-13F0-CE14D2A16A25}"/>
              </a:ext>
            </a:extLst>
          </p:cNvPr>
          <p:cNvGrpSpPr/>
          <p:nvPr/>
        </p:nvGrpSpPr>
        <p:grpSpPr>
          <a:xfrm>
            <a:off x="3243676" y="2738250"/>
            <a:ext cx="5704647" cy="1052284"/>
            <a:chOff x="2140640" y="2671989"/>
            <a:chExt cx="6718024" cy="1052284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D863220E-CA77-486D-770E-2F8FB25A5C67}"/>
                </a:ext>
              </a:extLst>
            </p:cNvPr>
            <p:cNvSpPr/>
            <p:nvPr/>
          </p:nvSpPr>
          <p:spPr>
            <a:xfrm>
              <a:off x="2226365" y="2767238"/>
              <a:ext cx="6632299" cy="957035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B92D512F-CA06-667B-6C10-E684442F3CCD}"/>
                </a:ext>
              </a:extLst>
            </p:cNvPr>
            <p:cNvSpPr/>
            <p:nvPr/>
          </p:nvSpPr>
          <p:spPr>
            <a:xfrm>
              <a:off x="2140640" y="2671989"/>
              <a:ext cx="6632299" cy="957035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innerShdw dist="127000" dir="135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1" algn="ctr" latinLnBrk="0">
                <a:defRPr/>
              </a:pPr>
              <a:r>
                <a:rPr lang="ko-KR" altLang="en-US" sz="3600" b="1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감사합니다</a:t>
              </a:r>
              <a:endParaRPr lang="en-US" altLang="ko-KR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0538855"/>
      </p:ext>
    </p:extLst>
  </p:cSld>
  <p:clrMapOvr>
    <a:masterClrMapping/>
  </p:clrMapOvr>
</p:sld>
</file>

<file path=ppt/theme/theme1.xml><?xml version="1.0" encoding="utf-8"?>
<a:theme xmlns:a="http://schemas.openxmlformats.org/drawingml/2006/main" name="4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228</Words>
  <Application>Microsoft Office PowerPoint</Application>
  <PresentationFormat>와이드스크린</PresentationFormat>
  <Paragraphs>65</Paragraphs>
  <Slides>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Arial</vt:lpstr>
      <vt:lpstr>나눔스퀘어 Bold</vt:lpstr>
      <vt:lpstr>배달의민족 도현</vt:lpstr>
      <vt:lpstr>Symbol</vt:lpstr>
      <vt:lpstr>나눔스퀘어 ExtraBold</vt:lpstr>
      <vt:lpstr>42_Office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back eunsun</cp:lastModifiedBy>
  <cp:revision>80</cp:revision>
  <dcterms:created xsi:type="dcterms:W3CDTF">2021-12-15T04:00:03Z</dcterms:created>
  <dcterms:modified xsi:type="dcterms:W3CDTF">2022-06-07T12:21:09Z</dcterms:modified>
</cp:coreProperties>
</file>

<file path=docProps/thumbnail.jpeg>
</file>